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4"/>
  </p:sldMasterIdLst>
  <p:notesMasterIdLst>
    <p:notesMasterId r:id="rId12"/>
  </p:notesMasterIdLst>
  <p:sldIdLst>
    <p:sldId id="265" r:id="rId5"/>
    <p:sldId id="262" r:id="rId6"/>
    <p:sldId id="2147478904" r:id="rId7"/>
    <p:sldId id="2147478911" r:id="rId8"/>
    <p:sldId id="2147478912" r:id="rId9"/>
    <p:sldId id="2147478893" r:id="rId10"/>
    <p:sldId id="29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B4B4C88-5644-4BAB-AF4E-BA8B2546AA64}">
          <p14:sldIdLst>
            <p14:sldId id="265"/>
            <p14:sldId id="262"/>
            <p14:sldId id="2147478904"/>
            <p14:sldId id="2147478911"/>
            <p14:sldId id="2147478912"/>
            <p14:sldId id="2147478893"/>
            <p14:sldId id="29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33"/>
    <a:srgbClr val="FF6600"/>
    <a:srgbClr val="A5A5A5"/>
    <a:srgbClr val="5B9BD5"/>
    <a:srgbClr val="70AD47"/>
    <a:srgbClr val="2626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ED5E8A-52CA-4552-9954-413358DF2B5C}" v="86" dt="2023-12-03T12:45:02.1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79" autoAdjust="0"/>
    <p:restoredTop sz="87206" autoAdjust="0"/>
  </p:normalViewPr>
  <p:slideViewPr>
    <p:cSldViewPr snapToGrid="0">
      <p:cViewPr>
        <p:scale>
          <a:sx n="68" d="100"/>
          <a:sy n="68" d="100"/>
        </p:scale>
        <p:origin x="84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CD33-37F3-4EF1-90F6-4733C3E49CFA}" type="datetimeFigureOut">
              <a:rPr lang="en-US" smtClean="0"/>
              <a:t>12/20/2023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ED012E-A320-4C38-A9CA-82276BC47D13}" type="slidenum">
              <a:rPr lang="en-US" smtClean="0"/>
              <a:t>‹#›</a:t>
            </a:fld>
            <a:endParaRPr lang="en-US"/>
          </a:p>
        </p:txBody>
      </p:sp>
    </p:spTree>
    <p:extLst>
      <p:ext uri="{BB962C8B-B14F-4D97-AF65-F5344CB8AC3E}">
        <p14:creationId xmlns:p14="http://schemas.microsoft.com/office/powerpoint/2010/main" val="4044253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Hi,</a:t>
            </a:r>
            <a:r>
              <a:rPr lang="en-US" baseline="0" dirty="0" smtClean="0"/>
              <a:t> In this video you will hear about a revolutionizing technology that is SAP HANA Cloud.</a:t>
            </a:r>
            <a:endParaRPr lang="en-US" dirty="0"/>
          </a:p>
        </p:txBody>
      </p:sp>
      <p:sp>
        <p:nvSpPr>
          <p:cNvPr id="4" name="Slide Number Placeholder 3"/>
          <p:cNvSpPr>
            <a:spLocks noGrp="1"/>
          </p:cNvSpPr>
          <p:nvPr>
            <p:ph type="sldNum" sz="quarter" idx="5"/>
          </p:nvPr>
        </p:nvSpPr>
        <p:spPr/>
        <p:txBody>
          <a:bodyPr/>
          <a:lstStyle/>
          <a:p>
            <a:fld id="{FDED012E-A320-4C38-A9CA-82276BC47D13}" type="slidenum">
              <a:rPr lang="en-US" smtClean="0"/>
              <a:t>1</a:t>
            </a:fld>
            <a:endParaRPr lang="en-US"/>
          </a:p>
        </p:txBody>
      </p:sp>
    </p:spTree>
    <p:extLst>
      <p:ext uri="{BB962C8B-B14F-4D97-AF65-F5344CB8AC3E}">
        <p14:creationId xmlns:p14="http://schemas.microsoft.com/office/powerpoint/2010/main" val="2359834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smtClean="0"/>
              <a:t>So, What is SAP HANA Cloud?</a:t>
            </a:r>
            <a:r>
              <a:rPr lang="en-US" baseline="0" dirty="0" smtClean="0"/>
              <a:t> At it’s core,</a:t>
            </a:r>
            <a:r>
              <a:rPr lang="en-US" dirty="0" smtClean="0"/>
              <a:t> SAP HANA Cloud is an advanced in-memory database platform, a cloud-based offering designed to unlock the power of real-time analytics and application development,</a:t>
            </a:r>
            <a:r>
              <a:rPr lang="en-US" baseline="0" dirty="0" smtClean="0"/>
              <a:t> </a:t>
            </a:r>
            <a:r>
              <a:rPr lang="en-US" dirty="0" smtClean="0"/>
              <a:t> Which</a:t>
            </a:r>
            <a:r>
              <a:rPr lang="en-US" sz="1200" dirty="0" smtClean="0">
                <a:latin typeface="Cambria" panose="02040503050406030204" pitchFamily="18" charset="0"/>
                <a:ea typeface="Cambria" panose="02040503050406030204" pitchFamily="18" charset="0"/>
              </a:rPr>
              <a:t> provides a single place to access, store, and process all enterprise data in real time. It also provides all of the advanced SAP HANA technologies for multi-model data processing in-memory or on disk.</a:t>
            </a:r>
          </a:p>
          <a:p>
            <a:pPr marL="285750" indent="-285750">
              <a:buFont typeface="Arial" panose="020B0604020202020204" pitchFamily="34" charset="0"/>
              <a:buChar char="•"/>
            </a:pPr>
            <a:endParaRPr lang="en-US" sz="1200" b="1" dirty="0" smtClean="0">
              <a:latin typeface="Cambria" panose="02040503050406030204" pitchFamily="18" charset="0"/>
              <a:ea typeface="Cambria" panose="020405030504060302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latin typeface="Cambria" panose="02040503050406030204" pitchFamily="18" charset="0"/>
              <a:ea typeface="Cambria" panose="02040503050406030204" pitchFamily="18" charset="0"/>
            </a:endParaRPr>
          </a:p>
          <a:p>
            <a:endParaRPr lang="en-IN" dirty="0"/>
          </a:p>
        </p:txBody>
      </p:sp>
      <p:sp>
        <p:nvSpPr>
          <p:cNvPr id="4" name="Slide Number Placeholder 3"/>
          <p:cNvSpPr>
            <a:spLocks noGrp="1"/>
          </p:cNvSpPr>
          <p:nvPr>
            <p:ph type="sldNum" sz="quarter" idx="10"/>
          </p:nvPr>
        </p:nvSpPr>
        <p:spPr/>
        <p:txBody>
          <a:bodyPr/>
          <a:lstStyle/>
          <a:p>
            <a:fld id="{FDED012E-A320-4C38-A9CA-82276BC47D13}" type="slidenum">
              <a:rPr lang="en-US" smtClean="0"/>
              <a:t>2</a:t>
            </a:fld>
            <a:endParaRPr lang="en-US"/>
          </a:p>
        </p:txBody>
      </p:sp>
    </p:spTree>
    <p:extLst>
      <p:ext uri="{BB962C8B-B14F-4D97-AF65-F5344CB8AC3E}">
        <p14:creationId xmlns:p14="http://schemas.microsoft.com/office/powerpoint/2010/main" val="700168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you can see in the architecture</a:t>
            </a:r>
            <a:r>
              <a:rPr lang="en-US" baseline="0" dirty="0" smtClean="0"/>
              <a:t> diagram that u</a:t>
            </a:r>
            <a:r>
              <a:rPr lang="en-US" dirty="0" smtClean="0"/>
              <a:t>sing SAP HANA Cloud, you can set up and manage SAP HANA databases and bind them to applications running on SAP</a:t>
            </a:r>
            <a:r>
              <a:rPr lang="en-US" baseline="0" dirty="0" smtClean="0"/>
              <a:t> analytics cloud, </a:t>
            </a:r>
            <a:r>
              <a:rPr lang="en-US" baseline="0" dirty="0" err="1" smtClean="0"/>
              <a:t>datasphere</a:t>
            </a:r>
            <a:r>
              <a:rPr lang="en-US" baseline="0" dirty="0" smtClean="0"/>
              <a:t>,</a:t>
            </a:r>
            <a:r>
              <a:rPr lang="en-US" dirty="0" smtClean="0"/>
              <a:t> SAP Business Technology Platform (SAP BTP),</a:t>
            </a:r>
            <a:r>
              <a:rPr lang="en-US" baseline="0" dirty="0" smtClean="0"/>
              <a:t> or third party applications. It supports advanced analytics and machine learning capability with ability to build, deploy and test machine learning models for various use cases. As you can see here It also provide data virtualization and replication capabilities.</a:t>
            </a:r>
            <a:r>
              <a:rPr lang="en-US" dirty="0" smtClean="0"/>
              <a:t> data lake efficiently and securely stores, manages, and analyzes large amounts of structured, </a:t>
            </a:r>
            <a:r>
              <a:rPr lang="en-US" dirty="0" err="1" smtClean="0"/>
              <a:t>semistructured</a:t>
            </a:r>
            <a:r>
              <a:rPr lang="en-US" dirty="0" smtClean="0"/>
              <a:t>, and unstructured data.</a:t>
            </a:r>
            <a:endParaRPr lang="en-IN" dirty="0"/>
          </a:p>
        </p:txBody>
      </p:sp>
      <p:sp>
        <p:nvSpPr>
          <p:cNvPr id="4" name="Slide Number Placeholder 3"/>
          <p:cNvSpPr>
            <a:spLocks noGrp="1"/>
          </p:cNvSpPr>
          <p:nvPr>
            <p:ph type="sldNum" sz="quarter" idx="10"/>
          </p:nvPr>
        </p:nvSpPr>
        <p:spPr/>
        <p:txBody>
          <a:bodyPr/>
          <a:lstStyle/>
          <a:p>
            <a:fld id="{FDED012E-A320-4C38-A9CA-82276BC47D13}" type="slidenum">
              <a:rPr lang="en-US" smtClean="0"/>
              <a:t>3</a:t>
            </a:fld>
            <a:endParaRPr lang="en-US"/>
          </a:p>
        </p:txBody>
      </p:sp>
    </p:spTree>
    <p:extLst>
      <p:ext uri="{BB962C8B-B14F-4D97-AF65-F5344CB8AC3E}">
        <p14:creationId xmlns:p14="http://schemas.microsoft.com/office/powerpoint/2010/main" val="22716113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we will see some extraordinary features</a:t>
            </a:r>
            <a:r>
              <a:rPr lang="en-US" baseline="0" dirty="0" smtClean="0"/>
              <a:t> of SAP HANA Cloud here, HANA cloud offers a comprehensive platform to store and access all types of data in one place. Also it provides multiple storage tiers to customize application based upon needs. As discussed previously, it supports multi modal data processing, With that It has embedded machine learning and predictive libraries to apply advanced analytics.</a:t>
            </a:r>
            <a:endParaRPr lang="en-IN" dirty="0"/>
          </a:p>
        </p:txBody>
      </p:sp>
      <p:sp>
        <p:nvSpPr>
          <p:cNvPr id="4" name="Slide Number Placeholder 3"/>
          <p:cNvSpPr>
            <a:spLocks noGrp="1"/>
          </p:cNvSpPr>
          <p:nvPr>
            <p:ph type="sldNum" sz="quarter" idx="10"/>
          </p:nvPr>
        </p:nvSpPr>
        <p:spPr/>
        <p:txBody>
          <a:bodyPr/>
          <a:lstStyle/>
          <a:p>
            <a:fld id="{FDED012E-A320-4C38-A9CA-82276BC47D13}" type="slidenum">
              <a:rPr lang="en-US" smtClean="0"/>
              <a:t>4</a:t>
            </a:fld>
            <a:endParaRPr lang="en-US"/>
          </a:p>
        </p:txBody>
      </p:sp>
    </p:spTree>
    <p:extLst>
      <p:ext uri="{BB962C8B-B14F-4D97-AF65-F5344CB8AC3E}">
        <p14:creationId xmlns:p14="http://schemas.microsoft.com/office/powerpoint/2010/main" val="1396161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SAP HANA Cloud prioritizes data security, providing encryption, access controls, and compliance measures to safeguard sensitive information, with that The platform is designed for scalability, allowing businesses to scale resources as needed to accommodate increasing data volumes and user demands without compromising performance.</a:t>
            </a:r>
            <a:endParaRPr lang="en-IN" dirty="0"/>
          </a:p>
        </p:txBody>
      </p:sp>
      <p:sp>
        <p:nvSpPr>
          <p:cNvPr id="4" name="Slide Number Placeholder 3"/>
          <p:cNvSpPr>
            <a:spLocks noGrp="1"/>
          </p:cNvSpPr>
          <p:nvPr>
            <p:ph type="sldNum" sz="quarter" idx="10"/>
          </p:nvPr>
        </p:nvSpPr>
        <p:spPr/>
        <p:txBody>
          <a:bodyPr/>
          <a:lstStyle/>
          <a:p>
            <a:fld id="{FDED012E-A320-4C38-A9CA-82276BC47D13}" type="slidenum">
              <a:rPr lang="en-US" smtClean="0"/>
              <a:t>5</a:t>
            </a:fld>
            <a:endParaRPr lang="en-US"/>
          </a:p>
        </p:txBody>
      </p:sp>
    </p:spTree>
    <p:extLst>
      <p:ext uri="{BB962C8B-B14F-4D97-AF65-F5344CB8AC3E}">
        <p14:creationId xmlns:p14="http://schemas.microsoft.com/office/powerpoint/2010/main" val="4167138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we conclude, SAP HANA Cloud offers a gateway to unlocking the full potential of your data. Seize the opportunity to embrace real-time insights, scalability, and unparalleled innovation</a:t>
            </a:r>
            <a:r>
              <a:rPr lang="en-US" baseline="0" dirty="0" smtClean="0"/>
              <a:t> with us at Crave InfoTech. Thank you!</a:t>
            </a:r>
            <a:endParaRPr lang="en-IN" dirty="0"/>
          </a:p>
        </p:txBody>
      </p:sp>
      <p:sp>
        <p:nvSpPr>
          <p:cNvPr id="4" name="Slide Number Placeholder 3"/>
          <p:cNvSpPr>
            <a:spLocks noGrp="1"/>
          </p:cNvSpPr>
          <p:nvPr>
            <p:ph type="sldNum" sz="quarter" idx="10"/>
          </p:nvPr>
        </p:nvSpPr>
        <p:spPr/>
        <p:txBody>
          <a:bodyPr/>
          <a:lstStyle/>
          <a:p>
            <a:fld id="{FDED012E-A320-4C38-A9CA-82276BC47D13}" type="slidenum">
              <a:rPr lang="en-US" smtClean="0"/>
              <a:t>6</a:t>
            </a:fld>
            <a:endParaRPr lang="en-US"/>
          </a:p>
        </p:txBody>
      </p:sp>
    </p:spTree>
    <p:extLst>
      <p:ext uri="{BB962C8B-B14F-4D97-AF65-F5344CB8AC3E}">
        <p14:creationId xmlns:p14="http://schemas.microsoft.com/office/powerpoint/2010/main" val="779898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more information</a:t>
            </a:r>
            <a:r>
              <a:rPr lang="en-US" baseline="0" dirty="0" smtClean="0"/>
              <a:t> </a:t>
            </a:r>
            <a:r>
              <a:rPr lang="en-US" dirty="0" smtClean="0"/>
              <a:t>,you can reach out to us</a:t>
            </a:r>
            <a:r>
              <a:rPr lang="en-US" baseline="0" dirty="0" smtClean="0"/>
              <a:t> through above </a:t>
            </a:r>
            <a:r>
              <a:rPr lang="en-US" baseline="0" smtClean="0"/>
              <a:t>provided mediums.</a:t>
            </a:r>
            <a:endParaRPr lang="en-IN" dirty="0"/>
          </a:p>
        </p:txBody>
      </p:sp>
      <p:sp>
        <p:nvSpPr>
          <p:cNvPr id="4" name="Slide Number Placeholder 3"/>
          <p:cNvSpPr>
            <a:spLocks noGrp="1"/>
          </p:cNvSpPr>
          <p:nvPr>
            <p:ph type="sldNum" sz="quarter" idx="5"/>
          </p:nvPr>
        </p:nvSpPr>
        <p:spPr/>
        <p:txBody>
          <a:bodyPr/>
          <a:lstStyle/>
          <a:p>
            <a:fld id="{FDED012E-A320-4C38-A9CA-82276BC47D13}" type="slidenum">
              <a:rPr lang="en-US" smtClean="0"/>
              <a:t>7</a:t>
            </a:fld>
            <a:endParaRPr lang="en-US"/>
          </a:p>
        </p:txBody>
      </p:sp>
    </p:spTree>
    <p:extLst>
      <p:ext uri="{BB962C8B-B14F-4D97-AF65-F5344CB8AC3E}">
        <p14:creationId xmlns:p14="http://schemas.microsoft.com/office/powerpoint/2010/main" val="39532791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2.png"/><Relationship Id="rId4" Type="http://schemas.openxmlformats.org/officeDocument/2006/relationships/image" Target="../media/image9.png"/><Relationship Id="rId9" Type="http://schemas.openxmlformats.org/officeDocument/2006/relationships/image" Target="../media/image14.sv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2.png"/><Relationship Id="rId4" Type="http://schemas.openxmlformats.org/officeDocument/2006/relationships/image" Target="../media/image9.png"/><Relationship Id="rId9" Type="http://schemas.openxmlformats.org/officeDocument/2006/relationships/image" Target="../media/image14.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pic>
        <p:nvPicPr>
          <p:cNvPr id="48" name="Picture 47">
            <a:extLst>
              <a:ext uri="{FF2B5EF4-FFF2-40B4-BE49-F238E27FC236}">
                <a16:creationId xmlns:a16="http://schemas.microsoft.com/office/drawing/2014/main" xmlns="" id="{90409D70-D245-01CF-FB37-F6451947C03B}"/>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8203" b="7729"/>
          <a:stretch/>
        </p:blipFill>
        <p:spPr>
          <a:xfrm>
            <a:off x="-22260" y="0"/>
            <a:ext cx="12236518" cy="6858000"/>
          </a:xfrm>
          <a:prstGeom prst="rect">
            <a:avLst/>
          </a:prstGeom>
        </p:spPr>
      </p:pic>
      <p:sp>
        <p:nvSpPr>
          <p:cNvPr id="2" name="Rectangle 1">
            <a:extLst>
              <a:ext uri="{FF2B5EF4-FFF2-40B4-BE49-F238E27FC236}">
                <a16:creationId xmlns:a16="http://schemas.microsoft.com/office/drawing/2014/main" xmlns="" id="{A68B5360-018C-1D18-EC19-0D439C7DBD1E}"/>
              </a:ext>
            </a:extLst>
          </p:cNvPr>
          <p:cNvSpPr/>
          <p:nvPr userDrawn="1"/>
        </p:nvSpPr>
        <p:spPr>
          <a:xfrm>
            <a:off x="-22260" y="0"/>
            <a:ext cx="12236518" cy="6858000"/>
          </a:xfrm>
          <a:prstGeom prst="rect">
            <a:avLst/>
          </a:prstGeom>
          <a:solidFill>
            <a:schemeClr val="tx1">
              <a:lumMod val="95000"/>
              <a:lumOff val="5000"/>
              <a:alpha val="60000"/>
            </a:scheme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xmlns="" id="{CB612D86-409C-BA03-BB7A-9650239AA857}"/>
              </a:ext>
            </a:extLst>
          </p:cNvPr>
          <p:cNvSpPr/>
          <p:nvPr userDrawn="1"/>
        </p:nvSpPr>
        <p:spPr>
          <a:xfrm>
            <a:off x="-1" y="4525818"/>
            <a:ext cx="12192001" cy="2332182"/>
          </a:xfrm>
          <a:prstGeom prst="rect">
            <a:avLst/>
          </a:prstGeom>
          <a:solidFill>
            <a:srgbClr val="FF6900">
              <a:alpha val="72000"/>
            </a:srgb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9" name="Straight Connector 38">
            <a:extLst>
              <a:ext uri="{FF2B5EF4-FFF2-40B4-BE49-F238E27FC236}">
                <a16:creationId xmlns:a16="http://schemas.microsoft.com/office/drawing/2014/main" xmlns="" id="{19DC7CBD-842B-5FEE-808E-1D1DFFAE5041}"/>
              </a:ext>
            </a:extLst>
          </p:cNvPr>
          <p:cNvCxnSpPr/>
          <p:nvPr userDrawn="1"/>
        </p:nvCxnSpPr>
        <p:spPr>
          <a:xfrm>
            <a:off x="-1" y="4553738"/>
            <a:ext cx="12192001"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pic>
        <p:nvPicPr>
          <p:cNvPr id="42" name="Picture 6">
            <a:extLst>
              <a:ext uri="{FF2B5EF4-FFF2-40B4-BE49-F238E27FC236}">
                <a16:creationId xmlns:a16="http://schemas.microsoft.com/office/drawing/2014/main" xmlns="" id="{FC677631-3DB1-A1E6-E4B8-04854EB7E692}"/>
              </a:ext>
            </a:extLst>
          </p:cNvPr>
          <p:cNvPicPr>
            <a:picLocks noChangeAspect="1"/>
          </p:cNvPicPr>
          <p:nvPr userDrawn="1"/>
        </p:nvPicPr>
        <p:blipFill>
          <a:blip r:embed="rId3"/>
          <a:srcRect/>
          <a:stretch>
            <a:fillRect/>
          </a:stretch>
        </p:blipFill>
        <p:spPr>
          <a:xfrm>
            <a:off x="11161107" y="307817"/>
            <a:ext cx="768568" cy="450893"/>
          </a:xfrm>
          <a:prstGeom prst="rect">
            <a:avLst/>
          </a:prstGeom>
        </p:spPr>
      </p:pic>
      <p:sp>
        <p:nvSpPr>
          <p:cNvPr id="43" name="AutoShape 7">
            <a:extLst>
              <a:ext uri="{FF2B5EF4-FFF2-40B4-BE49-F238E27FC236}">
                <a16:creationId xmlns:a16="http://schemas.microsoft.com/office/drawing/2014/main" xmlns="" id="{2EB113C1-9FEB-017C-D2A7-21177EC23275}"/>
              </a:ext>
            </a:extLst>
          </p:cNvPr>
          <p:cNvSpPr/>
          <p:nvPr userDrawn="1"/>
        </p:nvSpPr>
        <p:spPr>
          <a:xfrm rot="16200000" flipV="1">
            <a:off x="10732438" y="533262"/>
            <a:ext cx="513458" cy="1"/>
          </a:xfrm>
          <a:prstGeom prst="line">
            <a:avLst/>
          </a:prstGeom>
          <a:ln w="28575" cap="rnd">
            <a:solidFill>
              <a:schemeClr val="bg1">
                <a:lumMod val="50000"/>
              </a:schemeClr>
            </a:solidFill>
            <a:prstDash val="solid"/>
            <a:headEnd type="none" w="sm" len="sm"/>
            <a:tailEnd type="none" w="sm" len="sm"/>
          </a:ln>
        </p:spPr>
      </p:sp>
      <p:pic>
        <p:nvPicPr>
          <p:cNvPr id="47" name="Picture 8">
            <a:extLst>
              <a:ext uri="{FF2B5EF4-FFF2-40B4-BE49-F238E27FC236}">
                <a16:creationId xmlns:a16="http://schemas.microsoft.com/office/drawing/2014/main" xmlns="" id="{660B098F-41A2-13FF-2BCC-ADB65E498B9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725025" y="190187"/>
            <a:ext cx="1049441" cy="684418"/>
          </a:xfrm>
          <a:prstGeom prst="rect">
            <a:avLst/>
          </a:prstGeom>
        </p:spPr>
      </p:pic>
    </p:spTree>
    <p:extLst>
      <p:ext uri="{BB962C8B-B14F-4D97-AF65-F5344CB8AC3E}">
        <p14:creationId xmlns:p14="http://schemas.microsoft.com/office/powerpoint/2010/main" val="1321914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9" name="Right Bracket 8">
            <a:extLst>
              <a:ext uri="{FF2B5EF4-FFF2-40B4-BE49-F238E27FC236}">
                <a16:creationId xmlns:a16="http://schemas.microsoft.com/office/drawing/2014/main" xmlns="" id="{F2B28C65-B00F-57D7-8457-FCC29D026443}"/>
              </a:ext>
            </a:extLst>
          </p:cNvPr>
          <p:cNvSpPr/>
          <p:nvPr userDrawn="1"/>
        </p:nvSpPr>
        <p:spPr>
          <a:xfrm>
            <a:off x="3831164" y="809783"/>
            <a:ext cx="567272" cy="5610067"/>
          </a:xfrm>
          <a:prstGeom prst="rightBracket">
            <a:avLst>
              <a:gd name="adj" fmla="val 94670"/>
            </a:avLst>
          </a:prstGeom>
          <a:ln w="38100">
            <a:solidFill>
              <a:srgbClr val="FF66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a:solidFill>
                <a:srgbClr val="FF0000"/>
              </a:solidFill>
            </a:endParaRPr>
          </a:p>
        </p:txBody>
      </p:sp>
      <p:sp>
        <p:nvSpPr>
          <p:cNvPr id="10" name="Rectangle 9">
            <a:extLst>
              <a:ext uri="{FF2B5EF4-FFF2-40B4-BE49-F238E27FC236}">
                <a16:creationId xmlns:a16="http://schemas.microsoft.com/office/drawing/2014/main" xmlns="" id="{F1C4CBBB-E4A1-FCD3-C72A-816CDA5A9FDB}"/>
              </a:ext>
            </a:extLst>
          </p:cNvPr>
          <p:cNvSpPr/>
          <p:nvPr userDrawn="1"/>
        </p:nvSpPr>
        <p:spPr>
          <a:xfrm>
            <a:off x="0" y="0"/>
            <a:ext cx="4114800" cy="6858000"/>
          </a:xfrm>
          <a:prstGeom prst="rect">
            <a:avLst/>
          </a:prstGeom>
          <a:blipFill dpi="0" rotWithShape="1">
            <a:blip r:embed="rId2"/>
            <a:srcRect/>
            <a:stretch>
              <a:fillRect/>
            </a:stretch>
          </a:bli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IN"/>
          </a:p>
        </p:txBody>
      </p:sp>
      <p:grpSp>
        <p:nvGrpSpPr>
          <p:cNvPr id="11" name="Group 10">
            <a:extLst>
              <a:ext uri="{FF2B5EF4-FFF2-40B4-BE49-F238E27FC236}">
                <a16:creationId xmlns:a16="http://schemas.microsoft.com/office/drawing/2014/main" xmlns="" id="{2A376EBF-3CD7-70B7-3EBE-B04039588E9E}"/>
              </a:ext>
            </a:extLst>
          </p:cNvPr>
          <p:cNvGrpSpPr/>
          <p:nvPr userDrawn="1"/>
        </p:nvGrpSpPr>
        <p:grpSpPr>
          <a:xfrm>
            <a:off x="4360593" y="1612184"/>
            <a:ext cx="668339" cy="545078"/>
            <a:chOff x="4637086" y="1474627"/>
            <a:chExt cx="795337" cy="648654"/>
          </a:xfrm>
        </p:grpSpPr>
        <p:sp>
          <p:nvSpPr>
            <p:cNvPr id="12" name="Freeform 19">
              <a:extLst>
                <a:ext uri="{FF2B5EF4-FFF2-40B4-BE49-F238E27FC236}">
                  <a16:creationId xmlns:a16="http://schemas.microsoft.com/office/drawing/2014/main" xmlns="" id="{1CE2B7D9-304E-A808-C3F4-8CF509C78CE4}"/>
                </a:ext>
              </a:extLst>
            </p:cNvPr>
            <p:cNvSpPr/>
            <p:nvPr/>
          </p:nvSpPr>
          <p:spPr>
            <a:xfrm>
              <a:off x="4637086" y="1474627"/>
              <a:ext cx="485775" cy="648654"/>
            </a:xfrm>
            <a:custGeom>
              <a:avLst/>
              <a:gdLst>
                <a:gd name="connsiteX0" fmla="*/ 48816 w 685800"/>
                <a:gd name="connsiteY0" fmla="*/ 0 h 648654"/>
                <a:gd name="connsiteX1" fmla="*/ 97632 w 685800"/>
                <a:gd name="connsiteY1" fmla="*/ 48816 h 648654"/>
                <a:gd name="connsiteX2" fmla="*/ 97632 w 685800"/>
                <a:gd name="connsiteY2" fmla="*/ 101680 h 648654"/>
                <a:gd name="connsiteX3" fmla="*/ 685800 w 685800"/>
                <a:gd name="connsiteY3" fmla="*/ 101680 h 648654"/>
                <a:gd name="connsiteX4" fmla="*/ 685800 w 685800"/>
                <a:gd name="connsiteY4" fmla="*/ 546973 h 648654"/>
                <a:gd name="connsiteX5" fmla="*/ 97631 w 685800"/>
                <a:gd name="connsiteY5" fmla="*/ 546973 h 648654"/>
                <a:gd name="connsiteX6" fmla="*/ 97631 w 685800"/>
                <a:gd name="connsiteY6" fmla="*/ 599838 h 648654"/>
                <a:gd name="connsiteX7" fmla="*/ 48815 w 685800"/>
                <a:gd name="connsiteY7" fmla="*/ 648654 h 648654"/>
                <a:gd name="connsiteX8" fmla="*/ 48816 w 685800"/>
                <a:gd name="connsiteY8" fmla="*/ 648653 h 648654"/>
                <a:gd name="connsiteX9" fmla="*/ 0 w 685800"/>
                <a:gd name="connsiteY9" fmla="*/ 599837 h 648654"/>
                <a:gd name="connsiteX10" fmla="*/ 0 w 685800"/>
                <a:gd name="connsiteY10" fmla="*/ 48816 h 648654"/>
                <a:gd name="connsiteX11" fmla="*/ 48816 w 685800"/>
                <a:gd name="connsiteY11" fmla="*/ 0 h 648654"/>
                <a:gd name="connsiteX0" fmla="*/ 48816 w 685800"/>
                <a:gd name="connsiteY0" fmla="*/ 0 h 648654"/>
                <a:gd name="connsiteX1" fmla="*/ 97632 w 685800"/>
                <a:gd name="connsiteY1" fmla="*/ 48816 h 648654"/>
                <a:gd name="connsiteX2" fmla="*/ 97632 w 685800"/>
                <a:gd name="connsiteY2" fmla="*/ 101680 h 648654"/>
                <a:gd name="connsiteX3" fmla="*/ 461962 w 685800"/>
                <a:gd name="connsiteY3" fmla="*/ 101680 h 648654"/>
                <a:gd name="connsiteX4" fmla="*/ 685800 w 685800"/>
                <a:gd name="connsiteY4" fmla="*/ 546973 h 648654"/>
                <a:gd name="connsiteX5" fmla="*/ 97631 w 685800"/>
                <a:gd name="connsiteY5" fmla="*/ 546973 h 648654"/>
                <a:gd name="connsiteX6" fmla="*/ 97631 w 685800"/>
                <a:gd name="connsiteY6" fmla="*/ 599838 h 648654"/>
                <a:gd name="connsiteX7" fmla="*/ 48815 w 685800"/>
                <a:gd name="connsiteY7" fmla="*/ 648654 h 648654"/>
                <a:gd name="connsiteX8" fmla="*/ 48816 w 685800"/>
                <a:gd name="connsiteY8" fmla="*/ 648653 h 648654"/>
                <a:gd name="connsiteX9" fmla="*/ 0 w 685800"/>
                <a:gd name="connsiteY9" fmla="*/ 599837 h 648654"/>
                <a:gd name="connsiteX10" fmla="*/ 0 w 685800"/>
                <a:gd name="connsiteY10" fmla="*/ 48816 h 648654"/>
                <a:gd name="connsiteX11" fmla="*/ 48816 w 685800"/>
                <a:gd name="connsiteY11" fmla="*/ 0 h 648654"/>
                <a:gd name="connsiteX0" fmla="*/ 48816 w 485775"/>
                <a:gd name="connsiteY0" fmla="*/ 0 h 648654"/>
                <a:gd name="connsiteX1" fmla="*/ 97632 w 485775"/>
                <a:gd name="connsiteY1" fmla="*/ 48816 h 648654"/>
                <a:gd name="connsiteX2" fmla="*/ 97632 w 485775"/>
                <a:gd name="connsiteY2" fmla="*/ 101680 h 648654"/>
                <a:gd name="connsiteX3" fmla="*/ 461962 w 485775"/>
                <a:gd name="connsiteY3" fmla="*/ 101680 h 648654"/>
                <a:gd name="connsiteX4" fmla="*/ 485775 w 485775"/>
                <a:gd name="connsiteY4" fmla="*/ 546973 h 648654"/>
                <a:gd name="connsiteX5" fmla="*/ 97631 w 485775"/>
                <a:gd name="connsiteY5" fmla="*/ 546973 h 648654"/>
                <a:gd name="connsiteX6" fmla="*/ 97631 w 485775"/>
                <a:gd name="connsiteY6" fmla="*/ 599838 h 648654"/>
                <a:gd name="connsiteX7" fmla="*/ 48815 w 485775"/>
                <a:gd name="connsiteY7" fmla="*/ 648654 h 648654"/>
                <a:gd name="connsiteX8" fmla="*/ 48816 w 485775"/>
                <a:gd name="connsiteY8" fmla="*/ 648653 h 648654"/>
                <a:gd name="connsiteX9" fmla="*/ 0 w 485775"/>
                <a:gd name="connsiteY9" fmla="*/ 599837 h 648654"/>
                <a:gd name="connsiteX10" fmla="*/ 0 w 485775"/>
                <a:gd name="connsiteY10" fmla="*/ 48816 h 648654"/>
                <a:gd name="connsiteX11" fmla="*/ 48816 w 485775"/>
                <a:gd name="connsiteY11" fmla="*/ 0 h 64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5775" h="648654">
                  <a:moveTo>
                    <a:pt x="48816" y="0"/>
                  </a:moveTo>
                  <a:cubicBezTo>
                    <a:pt x="75776" y="0"/>
                    <a:pt x="97632" y="21856"/>
                    <a:pt x="97632" y="48816"/>
                  </a:cubicBezTo>
                  <a:lnTo>
                    <a:pt x="97632" y="101680"/>
                  </a:lnTo>
                  <a:lnTo>
                    <a:pt x="461962" y="101680"/>
                  </a:lnTo>
                  <a:lnTo>
                    <a:pt x="485775" y="546973"/>
                  </a:lnTo>
                  <a:lnTo>
                    <a:pt x="97631" y="546973"/>
                  </a:lnTo>
                  <a:lnTo>
                    <a:pt x="97631" y="599838"/>
                  </a:lnTo>
                  <a:cubicBezTo>
                    <a:pt x="97631" y="626798"/>
                    <a:pt x="75775" y="648654"/>
                    <a:pt x="48815" y="648654"/>
                  </a:cubicBezTo>
                  <a:lnTo>
                    <a:pt x="48816" y="648653"/>
                  </a:lnTo>
                  <a:cubicBezTo>
                    <a:pt x="21856" y="648653"/>
                    <a:pt x="0" y="626797"/>
                    <a:pt x="0" y="599837"/>
                  </a:cubicBezTo>
                  <a:lnTo>
                    <a:pt x="0" y="48816"/>
                  </a:lnTo>
                  <a:cubicBezTo>
                    <a:pt x="0" y="21856"/>
                    <a:pt x="21856" y="0"/>
                    <a:pt x="48816" y="0"/>
                  </a:cubicBezTo>
                  <a:close/>
                </a:path>
              </a:pathLst>
            </a:cu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 name="Oval 12">
              <a:extLst>
                <a:ext uri="{FF2B5EF4-FFF2-40B4-BE49-F238E27FC236}">
                  <a16:creationId xmlns:a16="http://schemas.microsoft.com/office/drawing/2014/main" xmlns="" id="{A3837ACF-1D03-C45C-B0DC-168E356BE113}"/>
                </a:ext>
              </a:extLst>
            </p:cNvPr>
            <p:cNvSpPr/>
            <p:nvPr/>
          </p:nvSpPr>
          <p:spPr>
            <a:xfrm>
              <a:off x="4813298" y="1489392"/>
              <a:ext cx="619125" cy="619125"/>
            </a:xfrm>
            <a:prstGeom prst="ellipse">
              <a:avLst/>
            </a:prstGeom>
            <a:solidFill>
              <a:schemeClr val="bg1"/>
            </a:solidFill>
            <a:ln>
              <a:solidFill>
                <a:srgbClr val="FF66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a:solidFill>
                    <a:schemeClr val="tx1"/>
                  </a:solidFill>
                  <a:latin typeface="Arial" panose="020B0604020202020204" pitchFamily="34" charset="0"/>
                  <a:cs typeface="Arial" panose="020B0604020202020204" pitchFamily="34" charset="0"/>
                </a:rPr>
                <a:t>1</a:t>
              </a:r>
            </a:p>
          </p:txBody>
        </p:sp>
      </p:grpSp>
      <p:grpSp>
        <p:nvGrpSpPr>
          <p:cNvPr id="14" name="Group 13">
            <a:extLst>
              <a:ext uri="{FF2B5EF4-FFF2-40B4-BE49-F238E27FC236}">
                <a16:creationId xmlns:a16="http://schemas.microsoft.com/office/drawing/2014/main" xmlns="" id="{44708B9F-FBB0-6AB6-EB7B-DC09507EE48A}"/>
              </a:ext>
            </a:extLst>
          </p:cNvPr>
          <p:cNvGrpSpPr/>
          <p:nvPr userDrawn="1"/>
        </p:nvGrpSpPr>
        <p:grpSpPr>
          <a:xfrm>
            <a:off x="4360593" y="2641702"/>
            <a:ext cx="668339" cy="545078"/>
            <a:chOff x="4637086" y="1474627"/>
            <a:chExt cx="795337" cy="648654"/>
          </a:xfrm>
        </p:grpSpPr>
        <p:sp>
          <p:nvSpPr>
            <p:cNvPr id="15" name="Freeform 40">
              <a:extLst>
                <a:ext uri="{FF2B5EF4-FFF2-40B4-BE49-F238E27FC236}">
                  <a16:creationId xmlns:a16="http://schemas.microsoft.com/office/drawing/2014/main" xmlns="" id="{B8A45F48-2260-5B63-A0A0-FC2845D37183}"/>
                </a:ext>
              </a:extLst>
            </p:cNvPr>
            <p:cNvSpPr/>
            <p:nvPr/>
          </p:nvSpPr>
          <p:spPr>
            <a:xfrm>
              <a:off x="4637086" y="1474627"/>
              <a:ext cx="485775" cy="648654"/>
            </a:xfrm>
            <a:custGeom>
              <a:avLst/>
              <a:gdLst>
                <a:gd name="connsiteX0" fmla="*/ 48816 w 685800"/>
                <a:gd name="connsiteY0" fmla="*/ 0 h 648654"/>
                <a:gd name="connsiteX1" fmla="*/ 97632 w 685800"/>
                <a:gd name="connsiteY1" fmla="*/ 48816 h 648654"/>
                <a:gd name="connsiteX2" fmla="*/ 97632 w 685800"/>
                <a:gd name="connsiteY2" fmla="*/ 101680 h 648654"/>
                <a:gd name="connsiteX3" fmla="*/ 685800 w 685800"/>
                <a:gd name="connsiteY3" fmla="*/ 101680 h 648654"/>
                <a:gd name="connsiteX4" fmla="*/ 685800 w 685800"/>
                <a:gd name="connsiteY4" fmla="*/ 546973 h 648654"/>
                <a:gd name="connsiteX5" fmla="*/ 97631 w 685800"/>
                <a:gd name="connsiteY5" fmla="*/ 546973 h 648654"/>
                <a:gd name="connsiteX6" fmla="*/ 97631 w 685800"/>
                <a:gd name="connsiteY6" fmla="*/ 599838 h 648654"/>
                <a:gd name="connsiteX7" fmla="*/ 48815 w 685800"/>
                <a:gd name="connsiteY7" fmla="*/ 648654 h 648654"/>
                <a:gd name="connsiteX8" fmla="*/ 48816 w 685800"/>
                <a:gd name="connsiteY8" fmla="*/ 648653 h 648654"/>
                <a:gd name="connsiteX9" fmla="*/ 0 w 685800"/>
                <a:gd name="connsiteY9" fmla="*/ 599837 h 648654"/>
                <a:gd name="connsiteX10" fmla="*/ 0 w 685800"/>
                <a:gd name="connsiteY10" fmla="*/ 48816 h 648654"/>
                <a:gd name="connsiteX11" fmla="*/ 48816 w 685800"/>
                <a:gd name="connsiteY11" fmla="*/ 0 h 648654"/>
                <a:gd name="connsiteX0" fmla="*/ 48816 w 685800"/>
                <a:gd name="connsiteY0" fmla="*/ 0 h 648654"/>
                <a:gd name="connsiteX1" fmla="*/ 97632 w 685800"/>
                <a:gd name="connsiteY1" fmla="*/ 48816 h 648654"/>
                <a:gd name="connsiteX2" fmla="*/ 97632 w 685800"/>
                <a:gd name="connsiteY2" fmla="*/ 101680 h 648654"/>
                <a:gd name="connsiteX3" fmla="*/ 461962 w 685800"/>
                <a:gd name="connsiteY3" fmla="*/ 101680 h 648654"/>
                <a:gd name="connsiteX4" fmla="*/ 685800 w 685800"/>
                <a:gd name="connsiteY4" fmla="*/ 546973 h 648654"/>
                <a:gd name="connsiteX5" fmla="*/ 97631 w 685800"/>
                <a:gd name="connsiteY5" fmla="*/ 546973 h 648654"/>
                <a:gd name="connsiteX6" fmla="*/ 97631 w 685800"/>
                <a:gd name="connsiteY6" fmla="*/ 599838 h 648654"/>
                <a:gd name="connsiteX7" fmla="*/ 48815 w 685800"/>
                <a:gd name="connsiteY7" fmla="*/ 648654 h 648654"/>
                <a:gd name="connsiteX8" fmla="*/ 48816 w 685800"/>
                <a:gd name="connsiteY8" fmla="*/ 648653 h 648654"/>
                <a:gd name="connsiteX9" fmla="*/ 0 w 685800"/>
                <a:gd name="connsiteY9" fmla="*/ 599837 h 648654"/>
                <a:gd name="connsiteX10" fmla="*/ 0 w 685800"/>
                <a:gd name="connsiteY10" fmla="*/ 48816 h 648654"/>
                <a:gd name="connsiteX11" fmla="*/ 48816 w 685800"/>
                <a:gd name="connsiteY11" fmla="*/ 0 h 648654"/>
                <a:gd name="connsiteX0" fmla="*/ 48816 w 485775"/>
                <a:gd name="connsiteY0" fmla="*/ 0 h 648654"/>
                <a:gd name="connsiteX1" fmla="*/ 97632 w 485775"/>
                <a:gd name="connsiteY1" fmla="*/ 48816 h 648654"/>
                <a:gd name="connsiteX2" fmla="*/ 97632 w 485775"/>
                <a:gd name="connsiteY2" fmla="*/ 101680 h 648654"/>
                <a:gd name="connsiteX3" fmla="*/ 461962 w 485775"/>
                <a:gd name="connsiteY3" fmla="*/ 101680 h 648654"/>
                <a:gd name="connsiteX4" fmla="*/ 485775 w 485775"/>
                <a:gd name="connsiteY4" fmla="*/ 546973 h 648654"/>
                <a:gd name="connsiteX5" fmla="*/ 97631 w 485775"/>
                <a:gd name="connsiteY5" fmla="*/ 546973 h 648654"/>
                <a:gd name="connsiteX6" fmla="*/ 97631 w 485775"/>
                <a:gd name="connsiteY6" fmla="*/ 599838 h 648654"/>
                <a:gd name="connsiteX7" fmla="*/ 48815 w 485775"/>
                <a:gd name="connsiteY7" fmla="*/ 648654 h 648654"/>
                <a:gd name="connsiteX8" fmla="*/ 48816 w 485775"/>
                <a:gd name="connsiteY8" fmla="*/ 648653 h 648654"/>
                <a:gd name="connsiteX9" fmla="*/ 0 w 485775"/>
                <a:gd name="connsiteY9" fmla="*/ 599837 h 648654"/>
                <a:gd name="connsiteX10" fmla="*/ 0 w 485775"/>
                <a:gd name="connsiteY10" fmla="*/ 48816 h 648654"/>
                <a:gd name="connsiteX11" fmla="*/ 48816 w 485775"/>
                <a:gd name="connsiteY11" fmla="*/ 0 h 64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5775" h="648654">
                  <a:moveTo>
                    <a:pt x="48816" y="0"/>
                  </a:moveTo>
                  <a:cubicBezTo>
                    <a:pt x="75776" y="0"/>
                    <a:pt x="97632" y="21856"/>
                    <a:pt x="97632" y="48816"/>
                  </a:cubicBezTo>
                  <a:lnTo>
                    <a:pt x="97632" y="101680"/>
                  </a:lnTo>
                  <a:lnTo>
                    <a:pt x="461962" y="101680"/>
                  </a:lnTo>
                  <a:lnTo>
                    <a:pt x="485775" y="546973"/>
                  </a:lnTo>
                  <a:lnTo>
                    <a:pt x="97631" y="546973"/>
                  </a:lnTo>
                  <a:lnTo>
                    <a:pt x="97631" y="599838"/>
                  </a:lnTo>
                  <a:cubicBezTo>
                    <a:pt x="97631" y="626798"/>
                    <a:pt x="75775" y="648654"/>
                    <a:pt x="48815" y="648654"/>
                  </a:cubicBezTo>
                  <a:lnTo>
                    <a:pt x="48816" y="648653"/>
                  </a:lnTo>
                  <a:cubicBezTo>
                    <a:pt x="21856" y="648653"/>
                    <a:pt x="0" y="626797"/>
                    <a:pt x="0" y="599837"/>
                  </a:cubicBezTo>
                  <a:lnTo>
                    <a:pt x="0" y="48816"/>
                  </a:lnTo>
                  <a:cubicBezTo>
                    <a:pt x="0" y="21856"/>
                    <a:pt x="21856" y="0"/>
                    <a:pt x="48816" y="0"/>
                  </a:cubicBezTo>
                  <a:close/>
                </a:path>
              </a:pathLst>
            </a:cu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6" name="Oval 15">
              <a:extLst>
                <a:ext uri="{FF2B5EF4-FFF2-40B4-BE49-F238E27FC236}">
                  <a16:creationId xmlns:a16="http://schemas.microsoft.com/office/drawing/2014/main" xmlns="" id="{DB8782CA-FC6D-477F-4CE5-9990C579E257}"/>
                </a:ext>
              </a:extLst>
            </p:cNvPr>
            <p:cNvSpPr/>
            <p:nvPr/>
          </p:nvSpPr>
          <p:spPr>
            <a:xfrm>
              <a:off x="4813298" y="1489392"/>
              <a:ext cx="619125" cy="619125"/>
            </a:xfrm>
            <a:prstGeom prst="ellipse">
              <a:avLst/>
            </a:prstGeom>
            <a:solidFill>
              <a:schemeClr val="bg1"/>
            </a:solidFill>
            <a:ln>
              <a:solidFill>
                <a:srgbClr val="FF66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a:solidFill>
                    <a:schemeClr val="tx1"/>
                  </a:solidFill>
                  <a:latin typeface="Arial" panose="020B0604020202020204" pitchFamily="34" charset="0"/>
                  <a:cs typeface="Arial" panose="020B0604020202020204" pitchFamily="34" charset="0"/>
                </a:rPr>
                <a:t>2</a:t>
              </a:r>
            </a:p>
          </p:txBody>
        </p:sp>
      </p:grpSp>
      <p:grpSp>
        <p:nvGrpSpPr>
          <p:cNvPr id="17" name="Group 16">
            <a:extLst>
              <a:ext uri="{FF2B5EF4-FFF2-40B4-BE49-F238E27FC236}">
                <a16:creationId xmlns:a16="http://schemas.microsoft.com/office/drawing/2014/main" xmlns="" id="{74F3BE94-1B38-D03B-7B42-4AE9A8B7B867}"/>
              </a:ext>
            </a:extLst>
          </p:cNvPr>
          <p:cNvGrpSpPr/>
          <p:nvPr userDrawn="1"/>
        </p:nvGrpSpPr>
        <p:grpSpPr>
          <a:xfrm>
            <a:off x="4360593" y="3671220"/>
            <a:ext cx="668339" cy="545078"/>
            <a:chOff x="4637086" y="1474627"/>
            <a:chExt cx="795337" cy="648654"/>
          </a:xfrm>
        </p:grpSpPr>
        <p:sp>
          <p:nvSpPr>
            <p:cNvPr id="18" name="Freeform 43">
              <a:extLst>
                <a:ext uri="{FF2B5EF4-FFF2-40B4-BE49-F238E27FC236}">
                  <a16:creationId xmlns:a16="http://schemas.microsoft.com/office/drawing/2014/main" xmlns="" id="{8F8556F3-CAD8-03F6-F799-260AF888524F}"/>
                </a:ext>
              </a:extLst>
            </p:cNvPr>
            <p:cNvSpPr/>
            <p:nvPr/>
          </p:nvSpPr>
          <p:spPr>
            <a:xfrm>
              <a:off x="4637086" y="1474627"/>
              <a:ext cx="485775" cy="648654"/>
            </a:xfrm>
            <a:custGeom>
              <a:avLst/>
              <a:gdLst>
                <a:gd name="connsiteX0" fmla="*/ 48816 w 685800"/>
                <a:gd name="connsiteY0" fmla="*/ 0 h 648654"/>
                <a:gd name="connsiteX1" fmla="*/ 97632 w 685800"/>
                <a:gd name="connsiteY1" fmla="*/ 48816 h 648654"/>
                <a:gd name="connsiteX2" fmla="*/ 97632 w 685800"/>
                <a:gd name="connsiteY2" fmla="*/ 101680 h 648654"/>
                <a:gd name="connsiteX3" fmla="*/ 685800 w 685800"/>
                <a:gd name="connsiteY3" fmla="*/ 101680 h 648654"/>
                <a:gd name="connsiteX4" fmla="*/ 685800 w 685800"/>
                <a:gd name="connsiteY4" fmla="*/ 546973 h 648654"/>
                <a:gd name="connsiteX5" fmla="*/ 97631 w 685800"/>
                <a:gd name="connsiteY5" fmla="*/ 546973 h 648654"/>
                <a:gd name="connsiteX6" fmla="*/ 97631 w 685800"/>
                <a:gd name="connsiteY6" fmla="*/ 599838 h 648654"/>
                <a:gd name="connsiteX7" fmla="*/ 48815 w 685800"/>
                <a:gd name="connsiteY7" fmla="*/ 648654 h 648654"/>
                <a:gd name="connsiteX8" fmla="*/ 48816 w 685800"/>
                <a:gd name="connsiteY8" fmla="*/ 648653 h 648654"/>
                <a:gd name="connsiteX9" fmla="*/ 0 w 685800"/>
                <a:gd name="connsiteY9" fmla="*/ 599837 h 648654"/>
                <a:gd name="connsiteX10" fmla="*/ 0 w 685800"/>
                <a:gd name="connsiteY10" fmla="*/ 48816 h 648654"/>
                <a:gd name="connsiteX11" fmla="*/ 48816 w 685800"/>
                <a:gd name="connsiteY11" fmla="*/ 0 h 648654"/>
                <a:gd name="connsiteX0" fmla="*/ 48816 w 685800"/>
                <a:gd name="connsiteY0" fmla="*/ 0 h 648654"/>
                <a:gd name="connsiteX1" fmla="*/ 97632 w 685800"/>
                <a:gd name="connsiteY1" fmla="*/ 48816 h 648654"/>
                <a:gd name="connsiteX2" fmla="*/ 97632 w 685800"/>
                <a:gd name="connsiteY2" fmla="*/ 101680 h 648654"/>
                <a:gd name="connsiteX3" fmla="*/ 461962 w 685800"/>
                <a:gd name="connsiteY3" fmla="*/ 101680 h 648654"/>
                <a:gd name="connsiteX4" fmla="*/ 685800 w 685800"/>
                <a:gd name="connsiteY4" fmla="*/ 546973 h 648654"/>
                <a:gd name="connsiteX5" fmla="*/ 97631 w 685800"/>
                <a:gd name="connsiteY5" fmla="*/ 546973 h 648654"/>
                <a:gd name="connsiteX6" fmla="*/ 97631 w 685800"/>
                <a:gd name="connsiteY6" fmla="*/ 599838 h 648654"/>
                <a:gd name="connsiteX7" fmla="*/ 48815 w 685800"/>
                <a:gd name="connsiteY7" fmla="*/ 648654 h 648654"/>
                <a:gd name="connsiteX8" fmla="*/ 48816 w 685800"/>
                <a:gd name="connsiteY8" fmla="*/ 648653 h 648654"/>
                <a:gd name="connsiteX9" fmla="*/ 0 w 685800"/>
                <a:gd name="connsiteY9" fmla="*/ 599837 h 648654"/>
                <a:gd name="connsiteX10" fmla="*/ 0 w 685800"/>
                <a:gd name="connsiteY10" fmla="*/ 48816 h 648654"/>
                <a:gd name="connsiteX11" fmla="*/ 48816 w 685800"/>
                <a:gd name="connsiteY11" fmla="*/ 0 h 648654"/>
                <a:gd name="connsiteX0" fmla="*/ 48816 w 485775"/>
                <a:gd name="connsiteY0" fmla="*/ 0 h 648654"/>
                <a:gd name="connsiteX1" fmla="*/ 97632 w 485775"/>
                <a:gd name="connsiteY1" fmla="*/ 48816 h 648654"/>
                <a:gd name="connsiteX2" fmla="*/ 97632 w 485775"/>
                <a:gd name="connsiteY2" fmla="*/ 101680 h 648654"/>
                <a:gd name="connsiteX3" fmla="*/ 461962 w 485775"/>
                <a:gd name="connsiteY3" fmla="*/ 101680 h 648654"/>
                <a:gd name="connsiteX4" fmla="*/ 485775 w 485775"/>
                <a:gd name="connsiteY4" fmla="*/ 546973 h 648654"/>
                <a:gd name="connsiteX5" fmla="*/ 97631 w 485775"/>
                <a:gd name="connsiteY5" fmla="*/ 546973 h 648654"/>
                <a:gd name="connsiteX6" fmla="*/ 97631 w 485775"/>
                <a:gd name="connsiteY6" fmla="*/ 599838 h 648654"/>
                <a:gd name="connsiteX7" fmla="*/ 48815 w 485775"/>
                <a:gd name="connsiteY7" fmla="*/ 648654 h 648654"/>
                <a:gd name="connsiteX8" fmla="*/ 48816 w 485775"/>
                <a:gd name="connsiteY8" fmla="*/ 648653 h 648654"/>
                <a:gd name="connsiteX9" fmla="*/ 0 w 485775"/>
                <a:gd name="connsiteY9" fmla="*/ 599837 h 648654"/>
                <a:gd name="connsiteX10" fmla="*/ 0 w 485775"/>
                <a:gd name="connsiteY10" fmla="*/ 48816 h 648654"/>
                <a:gd name="connsiteX11" fmla="*/ 48816 w 485775"/>
                <a:gd name="connsiteY11" fmla="*/ 0 h 64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5775" h="648654">
                  <a:moveTo>
                    <a:pt x="48816" y="0"/>
                  </a:moveTo>
                  <a:cubicBezTo>
                    <a:pt x="75776" y="0"/>
                    <a:pt x="97632" y="21856"/>
                    <a:pt x="97632" y="48816"/>
                  </a:cubicBezTo>
                  <a:lnTo>
                    <a:pt x="97632" y="101680"/>
                  </a:lnTo>
                  <a:lnTo>
                    <a:pt x="461962" y="101680"/>
                  </a:lnTo>
                  <a:lnTo>
                    <a:pt x="485775" y="546973"/>
                  </a:lnTo>
                  <a:lnTo>
                    <a:pt x="97631" y="546973"/>
                  </a:lnTo>
                  <a:lnTo>
                    <a:pt x="97631" y="599838"/>
                  </a:lnTo>
                  <a:cubicBezTo>
                    <a:pt x="97631" y="626798"/>
                    <a:pt x="75775" y="648654"/>
                    <a:pt x="48815" y="648654"/>
                  </a:cubicBezTo>
                  <a:lnTo>
                    <a:pt x="48816" y="648653"/>
                  </a:lnTo>
                  <a:cubicBezTo>
                    <a:pt x="21856" y="648653"/>
                    <a:pt x="0" y="626797"/>
                    <a:pt x="0" y="599837"/>
                  </a:cubicBezTo>
                  <a:lnTo>
                    <a:pt x="0" y="48816"/>
                  </a:lnTo>
                  <a:cubicBezTo>
                    <a:pt x="0" y="21856"/>
                    <a:pt x="21856" y="0"/>
                    <a:pt x="48816" y="0"/>
                  </a:cubicBezTo>
                  <a:close/>
                </a:path>
              </a:pathLst>
            </a:cu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9" name="Oval 18">
              <a:extLst>
                <a:ext uri="{FF2B5EF4-FFF2-40B4-BE49-F238E27FC236}">
                  <a16:creationId xmlns:a16="http://schemas.microsoft.com/office/drawing/2014/main" xmlns="" id="{6B653524-A6D5-6882-A070-E2BC974E8EDB}"/>
                </a:ext>
              </a:extLst>
            </p:cNvPr>
            <p:cNvSpPr/>
            <p:nvPr/>
          </p:nvSpPr>
          <p:spPr>
            <a:xfrm>
              <a:off x="4813298" y="1489392"/>
              <a:ext cx="619125" cy="619125"/>
            </a:xfrm>
            <a:prstGeom prst="ellipse">
              <a:avLst/>
            </a:prstGeom>
            <a:solidFill>
              <a:schemeClr val="bg1"/>
            </a:solidFill>
            <a:ln>
              <a:solidFill>
                <a:srgbClr val="FF66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a:solidFill>
                    <a:schemeClr val="tx1"/>
                  </a:solidFill>
                  <a:latin typeface="Arial" panose="020B0604020202020204" pitchFamily="34" charset="0"/>
                  <a:cs typeface="Arial" panose="020B0604020202020204" pitchFamily="34" charset="0"/>
                </a:rPr>
                <a:t>3</a:t>
              </a:r>
            </a:p>
          </p:txBody>
        </p:sp>
      </p:grpSp>
      <p:grpSp>
        <p:nvGrpSpPr>
          <p:cNvPr id="20" name="Group 19">
            <a:extLst>
              <a:ext uri="{FF2B5EF4-FFF2-40B4-BE49-F238E27FC236}">
                <a16:creationId xmlns:a16="http://schemas.microsoft.com/office/drawing/2014/main" xmlns="" id="{790112F2-7510-72E7-C426-3030A94817C3}"/>
              </a:ext>
            </a:extLst>
          </p:cNvPr>
          <p:cNvGrpSpPr/>
          <p:nvPr userDrawn="1"/>
        </p:nvGrpSpPr>
        <p:grpSpPr>
          <a:xfrm>
            <a:off x="4360593" y="4700738"/>
            <a:ext cx="668339" cy="545078"/>
            <a:chOff x="4637086" y="1474627"/>
            <a:chExt cx="795337" cy="648654"/>
          </a:xfrm>
        </p:grpSpPr>
        <p:sp>
          <p:nvSpPr>
            <p:cNvPr id="21" name="Freeform 46">
              <a:extLst>
                <a:ext uri="{FF2B5EF4-FFF2-40B4-BE49-F238E27FC236}">
                  <a16:creationId xmlns:a16="http://schemas.microsoft.com/office/drawing/2014/main" xmlns="" id="{3A4457DA-FD9D-0485-DE00-A439D4D53D65}"/>
                </a:ext>
              </a:extLst>
            </p:cNvPr>
            <p:cNvSpPr/>
            <p:nvPr/>
          </p:nvSpPr>
          <p:spPr>
            <a:xfrm>
              <a:off x="4637086" y="1474627"/>
              <a:ext cx="485775" cy="648654"/>
            </a:xfrm>
            <a:custGeom>
              <a:avLst/>
              <a:gdLst>
                <a:gd name="connsiteX0" fmla="*/ 48816 w 685800"/>
                <a:gd name="connsiteY0" fmla="*/ 0 h 648654"/>
                <a:gd name="connsiteX1" fmla="*/ 97632 w 685800"/>
                <a:gd name="connsiteY1" fmla="*/ 48816 h 648654"/>
                <a:gd name="connsiteX2" fmla="*/ 97632 w 685800"/>
                <a:gd name="connsiteY2" fmla="*/ 101680 h 648654"/>
                <a:gd name="connsiteX3" fmla="*/ 685800 w 685800"/>
                <a:gd name="connsiteY3" fmla="*/ 101680 h 648654"/>
                <a:gd name="connsiteX4" fmla="*/ 685800 w 685800"/>
                <a:gd name="connsiteY4" fmla="*/ 546973 h 648654"/>
                <a:gd name="connsiteX5" fmla="*/ 97631 w 685800"/>
                <a:gd name="connsiteY5" fmla="*/ 546973 h 648654"/>
                <a:gd name="connsiteX6" fmla="*/ 97631 w 685800"/>
                <a:gd name="connsiteY6" fmla="*/ 599838 h 648654"/>
                <a:gd name="connsiteX7" fmla="*/ 48815 w 685800"/>
                <a:gd name="connsiteY7" fmla="*/ 648654 h 648654"/>
                <a:gd name="connsiteX8" fmla="*/ 48816 w 685800"/>
                <a:gd name="connsiteY8" fmla="*/ 648653 h 648654"/>
                <a:gd name="connsiteX9" fmla="*/ 0 w 685800"/>
                <a:gd name="connsiteY9" fmla="*/ 599837 h 648654"/>
                <a:gd name="connsiteX10" fmla="*/ 0 w 685800"/>
                <a:gd name="connsiteY10" fmla="*/ 48816 h 648654"/>
                <a:gd name="connsiteX11" fmla="*/ 48816 w 685800"/>
                <a:gd name="connsiteY11" fmla="*/ 0 h 648654"/>
                <a:gd name="connsiteX0" fmla="*/ 48816 w 685800"/>
                <a:gd name="connsiteY0" fmla="*/ 0 h 648654"/>
                <a:gd name="connsiteX1" fmla="*/ 97632 w 685800"/>
                <a:gd name="connsiteY1" fmla="*/ 48816 h 648654"/>
                <a:gd name="connsiteX2" fmla="*/ 97632 w 685800"/>
                <a:gd name="connsiteY2" fmla="*/ 101680 h 648654"/>
                <a:gd name="connsiteX3" fmla="*/ 461962 w 685800"/>
                <a:gd name="connsiteY3" fmla="*/ 101680 h 648654"/>
                <a:gd name="connsiteX4" fmla="*/ 685800 w 685800"/>
                <a:gd name="connsiteY4" fmla="*/ 546973 h 648654"/>
                <a:gd name="connsiteX5" fmla="*/ 97631 w 685800"/>
                <a:gd name="connsiteY5" fmla="*/ 546973 h 648654"/>
                <a:gd name="connsiteX6" fmla="*/ 97631 w 685800"/>
                <a:gd name="connsiteY6" fmla="*/ 599838 h 648654"/>
                <a:gd name="connsiteX7" fmla="*/ 48815 w 685800"/>
                <a:gd name="connsiteY7" fmla="*/ 648654 h 648654"/>
                <a:gd name="connsiteX8" fmla="*/ 48816 w 685800"/>
                <a:gd name="connsiteY8" fmla="*/ 648653 h 648654"/>
                <a:gd name="connsiteX9" fmla="*/ 0 w 685800"/>
                <a:gd name="connsiteY9" fmla="*/ 599837 h 648654"/>
                <a:gd name="connsiteX10" fmla="*/ 0 w 685800"/>
                <a:gd name="connsiteY10" fmla="*/ 48816 h 648654"/>
                <a:gd name="connsiteX11" fmla="*/ 48816 w 685800"/>
                <a:gd name="connsiteY11" fmla="*/ 0 h 648654"/>
                <a:gd name="connsiteX0" fmla="*/ 48816 w 485775"/>
                <a:gd name="connsiteY0" fmla="*/ 0 h 648654"/>
                <a:gd name="connsiteX1" fmla="*/ 97632 w 485775"/>
                <a:gd name="connsiteY1" fmla="*/ 48816 h 648654"/>
                <a:gd name="connsiteX2" fmla="*/ 97632 w 485775"/>
                <a:gd name="connsiteY2" fmla="*/ 101680 h 648654"/>
                <a:gd name="connsiteX3" fmla="*/ 461962 w 485775"/>
                <a:gd name="connsiteY3" fmla="*/ 101680 h 648654"/>
                <a:gd name="connsiteX4" fmla="*/ 485775 w 485775"/>
                <a:gd name="connsiteY4" fmla="*/ 546973 h 648654"/>
                <a:gd name="connsiteX5" fmla="*/ 97631 w 485775"/>
                <a:gd name="connsiteY5" fmla="*/ 546973 h 648654"/>
                <a:gd name="connsiteX6" fmla="*/ 97631 w 485775"/>
                <a:gd name="connsiteY6" fmla="*/ 599838 h 648654"/>
                <a:gd name="connsiteX7" fmla="*/ 48815 w 485775"/>
                <a:gd name="connsiteY7" fmla="*/ 648654 h 648654"/>
                <a:gd name="connsiteX8" fmla="*/ 48816 w 485775"/>
                <a:gd name="connsiteY8" fmla="*/ 648653 h 648654"/>
                <a:gd name="connsiteX9" fmla="*/ 0 w 485775"/>
                <a:gd name="connsiteY9" fmla="*/ 599837 h 648654"/>
                <a:gd name="connsiteX10" fmla="*/ 0 w 485775"/>
                <a:gd name="connsiteY10" fmla="*/ 48816 h 648654"/>
                <a:gd name="connsiteX11" fmla="*/ 48816 w 485775"/>
                <a:gd name="connsiteY11" fmla="*/ 0 h 64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5775" h="648654">
                  <a:moveTo>
                    <a:pt x="48816" y="0"/>
                  </a:moveTo>
                  <a:cubicBezTo>
                    <a:pt x="75776" y="0"/>
                    <a:pt x="97632" y="21856"/>
                    <a:pt x="97632" y="48816"/>
                  </a:cubicBezTo>
                  <a:lnTo>
                    <a:pt x="97632" y="101680"/>
                  </a:lnTo>
                  <a:lnTo>
                    <a:pt x="461962" y="101680"/>
                  </a:lnTo>
                  <a:lnTo>
                    <a:pt x="485775" y="546973"/>
                  </a:lnTo>
                  <a:lnTo>
                    <a:pt x="97631" y="546973"/>
                  </a:lnTo>
                  <a:lnTo>
                    <a:pt x="97631" y="599838"/>
                  </a:lnTo>
                  <a:cubicBezTo>
                    <a:pt x="97631" y="626798"/>
                    <a:pt x="75775" y="648654"/>
                    <a:pt x="48815" y="648654"/>
                  </a:cubicBezTo>
                  <a:lnTo>
                    <a:pt x="48816" y="648653"/>
                  </a:lnTo>
                  <a:cubicBezTo>
                    <a:pt x="21856" y="648653"/>
                    <a:pt x="0" y="626797"/>
                    <a:pt x="0" y="599837"/>
                  </a:cubicBezTo>
                  <a:lnTo>
                    <a:pt x="0" y="48816"/>
                  </a:lnTo>
                  <a:cubicBezTo>
                    <a:pt x="0" y="21856"/>
                    <a:pt x="21856" y="0"/>
                    <a:pt x="48816" y="0"/>
                  </a:cubicBezTo>
                  <a:close/>
                </a:path>
              </a:pathLst>
            </a:cu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2" name="Oval 21">
              <a:extLst>
                <a:ext uri="{FF2B5EF4-FFF2-40B4-BE49-F238E27FC236}">
                  <a16:creationId xmlns:a16="http://schemas.microsoft.com/office/drawing/2014/main" xmlns="" id="{0ECBF42D-E216-FF61-E29F-B019DDA10FA3}"/>
                </a:ext>
              </a:extLst>
            </p:cNvPr>
            <p:cNvSpPr/>
            <p:nvPr/>
          </p:nvSpPr>
          <p:spPr>
            <a:xfrm>
              <a:off x="4813298" y="1489392"/>
              <a:ext cx="619125" cy="619125"/>
            </a:xfrm>
            <a:prstGeom prst="ellipse">
              <a:avLst/>
            </a:prstGeom>
            <a:solidFill>
              <a:schemeClr val="bg1"/>
            </a:solidFill>
            <a:ln>
              <a:solidFill>
                <a:srgbClr val="FF66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a:solidFill>
                    <a:schemeClr val="tx1"/>
                  </a:solidFill>
                  <a:latin typeface="Arial" panose="020B0604020202020204" pitchFamily="34" charset="0"/>
                  <a:cs typeface="Arial" panose="020B0604020202020204" pitchFamily="34" charset="0"/>
                </a:rPr>
                <a:t>4</a:t>
              </a:r>
            </a:p>
          </p:txBody>
        </p:sp>
      </p:grpSp>
      <p:sp>
        <p:nvSpPr>
          <p:cNvPr id="29" name="TextBox 28">
            <a:extLst>
              <a:ext uri="{FF2B5EF4-FFF2-40B4-BE49-F238E27FC236}">
                <a16:creationId xmlns:a16="http://schemas.microsoft.com/office/drawing/2014/main" xmlns="" id="{17195868-926D-6EAF-1B04-317D5A35B0B5}"/>
              </a:ext>
            </a:extLst>
          </p:cNvPr>
          <p:cNvSpPr txBox="1"/>
          <p:nvPr userDrawn="1"/>
        </p:nvSpPr>
        <p:spPr>
          <a:xfrm>
            <a:off x="4583822" y="241462"/>
            <a:ext cx="4968019" cy="584775"/>
          </a:xfrm>
          <a:prstGeom prst="rect">
            <a:avLst/>
          </a:prstGeom>
          <a:noFill/>
        </p:spPr>
        <p:txBody>
          <a:bodyPr wrap="square" lIns="91440" tIns="45720" rIns="91440" bIns="45720" rtlCol="0" anchor="t">
            <a:spAutoFit/>
          </a:bodyPr>
          <a:lstStyle/>
          <a:p>
            <a:r>
              <a:rPr lang="en-IN" sz="3200" b="1">
                <a:latin typeface="Arial" panose="020B0604020202020204" pitchFamily="34" charset="0"/>
                <a:cs typeface="Arial" panose="020B0604020202020204" pitchFamily="34" charset="0"/>
              </a:rPr>
              <a:t>Agenda</a:t>
            </a:r>
            <a:endParaRPr lang="en-US" sz="3200" b="1">
              <a:solidFill>
                <a:srgbClr val="EF633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0382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6883F6CA-23F0-0CF2-1CFA-37D74C684982}"/>
              </a:ext>
            </a:extLst>
          </p:cNvPr>
          <p:cNvSpPr/>
          <p:nvPr userDrawn="1"/>
        </p:nvSpPr>
        <p:spPr>
          <a:xfrm>
            <a:off x="3751729" y="3221454"/>
            <a:ext cx="8440271" cy="2332182"/>
          </a:xfrm>
          <a:prstGeom prst="rect">
            <a:avLst/>
          </a:prstGeom>
          <a:solidFill>
            <a:srgbClr val="FF6900">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2">
            <a:extLst>
              <a:ext uri="{FF2B5EF4-FFF2-40B4-BE49-F238E27FC236}">
                <a16:creationId xmlns:a16="http://schemas.microsoft.com/office/drawing/2014/main" xmlns="" id="{369624D9-8347-A407-0907-C9BE34FE5C46}"/>
              </a:ext>
            </a:extLst>
          </p:cNvPr>
          <p:cNvSpPr/>
          <p:nvPr userDrawn="1"/>
        </p:nvSpPr>
        <p:spPr>
          <a:xfrm>
            <a:off x="0" y="0"/>
            <a:ext cx="6911788" cy="6863603"/>
          </a:xfrm>
          <a:custGeom>
            <a:avLst/>
            <a:gdLst>
              <a:gd name="connsiteX0" fmla="*/ 0 w 6911788"/>
              <a:gd name="connsiteY0" fmla="*/ 0 h 6858000"/>
              <a:gd name="connsiteX1" fmla="*/ 6911788 w 6911788"/>
              <a:gd name="connsiteY1" fmla="*/ 0 h 6858000"/>
              <a:gd name="connsiteX2" fmla="*/ 6911788 w 6911788"/>
              <a:gd name="connsiteY2" fmla="*/ 6858000 h 6858000"/>
              <a:gd name="connsiteX3" fmla="*/ 0 w 6911788"/>
              <a:gd name="connsiteY3" fmla="*/ 6858000 h 6858000"/>
              <a:gd name="connsiteX4" fmla="*/ 0 w 6911788"/>
              <a:gd name="connsiteY4" fmla="*/ 0 h 6858000"/>
              <a:gd name="connsiteX0" fmla="*/ 0 w 6911788"/>
              <a:gd name="connsiteY0" fmla="*/ 0 h 6858000"/>
              <a:gd name="connsiteX1" fmla="*/ 6911788 w 6911788"/>
              <a:gd name="connsiteY1" fmla="*/ 0 h 6858000"/>
              <a:gd name="connsiteX2" fmla="*/ 2299447 w 6911788"/>
              <a:gd name="connsiteY2" fmla="*/ 6858000 h 6858000"/>
              <a:gd name="connsiteX3" fmla="*/ 0 w 6911788"/>
              <a:gd name="connsiteY3" fmla="*/ 6858000 h 6858000"/>
              <a:gd name="connsiteX4" fmla="*/ 0 w 6911788"/>
              <a:gd name="connsiteY4" fmla="*/ 0 h 6858000"/>
              <a:gd name="connsiteX0" fmla="*/ 0 w 6911788"/>
              <a:gd name="connsiteY0" fmla="*/ 0 h 6858000"/>
              <a:gd name="connsiteX1" fmla="*/ 6911788 w 6911788"/>
              <a:gd name="connsiteY1" fmla="*/ 0 h 6858000"/>
              <a:gd name="connsiteX2" fmla="*/ 3872753 w 6911788"/>
              <a:gd name="connsiteY2" fmla="*/ 6844553 h 6858000"/>
              <a:gd name="connsiteX3" fmla="*/ 0 w 6911788"/>
              <a:gd name="connsiteY3" fmla="*/ 6858000 h 6858000"/>
              <a:gd name="connsiteX4" fmla="*/ 0 w 6911788"/>
              <a:gd name="connsiteY4" fmla="*/ 0 h 6858000"/>
              <a:gd name="connsiteX0" fmla="*/ 0 w 6911788"/>
              <a:gd name="connsiteY0" fmla="*/ 0 h 6863603"/>
              <a:gd name="connsiteX1" fmla="*/ 6911788 w 6911788"/>
              <a:gd name="connsiteY1" fmla="*/ 0 h 6863603"/>
              <a:gd name="connsiteX2" fmla="*/ 3853703 w 6911788"/>
              <a:gd name="connsiteY2" fmla="*/ 6863603 h 6863603"/>
              <a:gd name="connsiteX3" fmla="*/ 0 w 6911788"/>
              <a:gd name="connsiteY3" fmla="*/ 6858000 h 6863603"/>
              <a:gd name="connsiteX4" fmla="*/ 0 w 6911788"/>
              <a:gd name="connsiteY4" fmla="*/ 0 h 6863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11788" h="6863603">
                <a:moveTo>
                  <a:pt x="0" y="0"/>
                </a:moveTo>
                <a:lnTo>
                  <a:pt x="6911788" y="0"/>
                </a:lnTo>
                <a:lnTo>
                  <a:pt x="3853703" y="6863603"/>
                </a:lnTo>
                <a:lnTo>
                  <a:pt x="0" y="6858000"/>
                </a:lnTo>
                <a:lnTo>
                  <a:pt x="0" y="0"/>
                </a:lnTo>
                <a:close/>
              </a:path>
            </a:pathLst>
          </a:custGeom>
          <a:blipFill dpi="0" rotWithShape="1">
            <a:blip r:embed="rId2" cstate="print">
              <a:extLst>
                <a:ext uri="{28A0092B-C50C-407E-A947-70E740481C1C}">
                  <a14:useLocalDpi xmlns:a14="http://schemas.microsoft.com/office/drawing/2010/main" val="0"/>
                </a:ext>
              </a:extLst>
            </a:blip>
            <a:srcRect/>
            <a:stretch>
              <a:fillRect l="-10158" r="-10158"/>
            </a:stretch>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9" name="Rectangle 2">
            <a:extLst>
              <a:ext uri="{FF2B5EF4-FFF2-40B4-BE49-F238E27FC236}">
                <a16:creationId xmlns:a16="http://schemas.microsoft.com/office/drawing/2014/main" xmlns="" id="{6AB9FC61-F0E0-0E33-A29A-91DD179EF4E5}"/>
              </a:ext>
            </a:extLst>
          </p:cNvPr>
          <p:cNvSpPr/>
          <p:nvPr userDrawn="1"/>
        </p:nvSpPr>
        <p:spPr>
          <a:xfrm>
            <a:off x="0" y="0"/>
            <a:ext cx="6911788" cy="6863603"/>
          </a:xfrm>
          <a:custGeom>
            <a:avLst/>
            <a:gdLst>
              <a:gd name="connsiteX0" fmla="*/ 0 w 6911788"/>
              <a:gd name="connsiteY0" fmla="*/ 0 h 6858000"/>
              <a:gd name="connsiteX1" fmla="*/ 6911788 w 6911788"/>
              <a:gd name="connsiteY1" fmla="*/ 0 h 6858000"/>
              <a:gd name="connsiteX2" fmla="*/ 6911788 w 6911788"/>
              <a:gd name="connsiteY2" fmla="*/ 6858000 h 6858000"/>
              <a:gd name="connsiteX3" fmla="*/ 0 w 6911788"/>
              <a:gd name="connsiteY3" fmla="*/ 6858000 h 6858000"/>
              <a:gd name="connsiteX4" fmla="*/ 0 w 6911788"/>
              <a:gd name="connsiteY4" fmla="*/ 0 h 6858000"/>
              <a:gd name="connsiteX0" fmla="*/ 0 w 6911788"/>
              <a:gd name="connsiteY0" fmla="*/ 0 h 6858000"/>
              <a:gd name="connsiteX1" fmla="*/ 6911788 w 6911788"/>
              <a:gd name="connsiteY1" fmla="*/ 0 h 6858000"/>
              <a:gd name="connsiteX2" fmla="*/ 2299447 w 6911788"/>
              <a:gd name="connsiteY2" fmla="*/ 6858000 h 6858000"/>
              <a:gd name="connsiteX3" fmla="*/ 0 w 6911788"/>
              <a:gd name="connsiteY3" fmla="*/ 6858000 h 6858000"/>
              <a:gd name="connsiteX4" fmla="*/ 0 w 6911788"/>
              <a:gd name="connsiteY4" fmla="*/ 0 h 6858000"/>
              <a:gd name="connsiteX0" fmla="*/ 0 w 6911788"/>
              <a:gd name="connsiteY0" fmla="*/ 0 h 6858000"/>
              <a:gd name="connsiteX1" fmla="*/ 6911788 w 6911788"/>
              <a:gd name="connsiteY1" fmla="*/ 0 h 6858000"/>
              <a:gd name="connsiteX2" fmla="*/ 3872753 w 6911788"/>
              <a:gd name="connsiteY2" fmla="*/ 6844553 h 6858000"/>
              <a:gd name="connsiteX3" fmla="*/ 0 w 6911788"/>
              <a:gd name="connsiteY3" fmla="*/ 6858000 h 6858000"/>
              <a:gd name="connsiteX4" fmla="*/ 0 w 6911788"/>
              <a:gd name="connsiteY4" fmla="*/ 0 h 6858000"/>
              <a:gd name="connsiteX0" fmla="*/ 0 w 6911788"/>
              <a:gd name="connsiteY0" fmla="*/ 0 h 6863603"/>
              <a:gd name="connsiteX1" fmla="*/ 6911788 w 6911788"/>
              <a:gd name="connsiteY1" fmla="*/ 0 h 6863603"/>
              <a:gd name="connsiteX2" fmla="*/ 3853703 w 6911788"/>
              <a:gd name="connsiteY2" fmla="*/ 6863603 h 6863603"/>
              <a:gd name="connsiteX3" fmla="*/ 0 w 6911788"/>
              <a:gd name="connsiteY3" fmla="*/ 6858000 h 6863603"/>
              <a:gd name="connsiteX4" fmla="*/ 0 w 6911788"/>
              <a:gd name="connsiteY4" fmla="*/ 0 h 6863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11788" h="6863603">
                <a:moveTo>
                  <a:pt x="0" y="0"/>
                </a:moveTo>
                <a:lnTo>
                  <a:pt x="6911788" y="0"/>
                </a:lnTo>
                <a:lnTo>
                  <a:pt x="3853703" y="6863603"/>
                </a:lnTo>
                <a:lnTo>
                  <a:pt x="0" y="6858000"/>
                </a:lnTo>
                <a:lnTo>
                  <a:pt x="0" y="0"/>
                </a:lnTo>
                <a:close/>
              </a:path>
            </a:pathLst>
          </a:custGeom>
          <a:solidFill>
            <a:schemeClr val="tx1">
              <a:alpha val="18000"/>
            </a:schemeClr>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6" name="Straight Connector 5">
            <a:extLst>
              <a:ext uri="{FF2B5EF4-FFF2-40B4-BE49-F238E27FC236}">
                <a16:creationId xmlns:a16="http://schemas.microsoft.com/office/drawing/2014/main" xmlns="" id="{3AC2A973-4AD9-11E7-9455-6F518EE6C705}"/>
              </a:ext>
            </a:extLst>
          </p:cNvPr>
          <p:cNvCxnSpPr>
            <a:stCxn id="8" idx="1"/>
            <a:endCxn id="8" idx="2"/>
          </p:cNvCxnSpPr>
          <p:nvPr userDrawn="1"/>
        </p:nvCxnSpPr>
        <p:spPr>
          <a:xfrm flipH="1">
            <a:off x="3853703" y="0"/>
            <a:ext cx="3058085" cy="6863603"/>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0888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Isosceles Triangle 6">
            <a:extLst>
              <a:ext uri="{FF2B5EF4-FFF2-40B4-BE49-F238E27FC236}">
                <a16:creationId xmlns:a16="http://schemas.microsoft.com/office/drawing/2014/main" xmlns="" id="{66FA20AA-08B9-DF8E-D66B-9BBC7CE1ACC4}"/>
              </a:ext>
            </a:extLst>
          </p:cNvPr>
          <p:cNvSpPr/>
          <p:nvPr userDrawn="1"/>
        </p:nvSpPr>
        <p:spPr>
          <a:xfrm flipH="1">
            <a:off x="-1" y="6266795"/>
            <a:ext cx="6183029" cy="591206"/>
          </a:xfrm>
          <a:prstGeom prst="triangle">
            <a:avLst>
              <a:gd name="adj" fmla="val 10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8" name="Isosceles Triangle 7">
            <a:extLst>
              <a:ext uri="{FF2B5EF4-FFF2-40B4-BE49-F238E27FC236}">
                <a16:creationId xmlns:a16="http://schemas.microsoft.com/office/drawing/2014/main" xmlns="" id="{BCDFDD99-9E79-CEB9-C730-4C9082F21062}"/>
              </a:ext>
            </a:extLst>
          </p:cNvPr>
          <p:cNvSpPr/>
          <p:nvPr userDrawn="1"/>
        </p:nvSpPr>
        <p:spPr>
          <a:xfrm>
            <a:off x="6224041" y="6266795"/>
            <a:ext cx="5967960" cy="591206"/>
          </a:xfrm>
          <a:prstGeom prst="triangle">
            <a:avLst>
              <a:gd name="adj" fmla="val 100000"/>
            </a:avLst>
          </a:prstGeom>
          <a:solidFill>
            <a:srgbClr val="FF55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9" name="Straight Connector 8">
            <a:extLst>
              <a:ext uri="{FF2B5EF4-FFF2-40B4-BE49-F238E27FC236}">
                <a16:creationId xmlns:a16="http://schemas.microsoft.com/office/drawing/2014/main" xmlns="" id="{8D8DC22B-E374-7690-17CB-9A8F68C654D4}"/>
              </a:ext>
            </a:extLst>
          </p:cNvPr>
          <p:cNvCxnSpPr/>
          <p:nvPr userDrawn="1"/>
        </p:nvCxnSpPr>
        <p:spPr>
          <a:xfrm>
            <a:off x="447428" y="922445"/>
            <a:ext cx="1000125" cy="0"/>
          </a:xfrm>
          <a:prstGeom prst="line">
            <a:avLst/>
          </a:prstGeom>
          <a:ln w="57150" cap="rnd">
            <a:solidFill>
              <a:srgbClr val="FF66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8227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Contact">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3D78C720-4128-6589-7EA2-E9BC8136C33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xmlns="" id="{895F00FA-0684-BB26-887B-90E91BD66FF7}"/>
              </a:ext>
            </a:extLst>
          </p:cNvPr>
          <p:cNvSpPr/>
          <p:nvPr userDrawn="1"/>
        </p:nvSpPr>
        <p:spPr>
          <a:xfrm>
            <a:off x="0" y="0"/>
            <a:ext cx="12192000" cy="6858000"/>
          </a:xfrm>
          <a:prstGeom prst="rect">
            <a:avLst/>
          </a:prstGeom>
          <a:solidFill>
            <a:schemeClr val="tx1">
              <a:lumMod val="95000"/>
              <a:lumOff val="5000"/>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Rectangle: Rounded Corners 2">
            <a:extLst>
              <a:ext uri="{FF2B5EF4-FFF2-40B4-BE49-F238E27FC236}">
                <a16:creationId xmlns:a16="http://schemas.microsoft.com/office/drawing/2014/main" xmlns="" id="{3ED24B20-8414-E2A6-1E65-A2F9B11DE247}"/>
              </a:ext>
            </a:extLst>
          </p:cNvPr>
          <p:cNvSpPr/>
          <p:nvPr userDrawn="1"/>
        </p:nvSpPr>
        <p:spPr>
          <a:xfrm>
            <a:off x="674896" y="542925"/>
            <a:ext cx="10830495" cy="5843589"/>
          </a:xfrm>
          <a:custGeom>
            <a:avLst/>
            <a:gdLst>
              <a:gd name="connsiteX0" fmla="*/ 0 w 10601325"/>
              <a:gd name="connsiteY0" fmla="*/ 1646630 h 5850732"/>
              <a:gd name="connsiteX1" fmla="*/ 1646630 w 10601325"/>
              <a:gd name="connsiteY1" fmla="*/ 0 h 5850732"/>
              <a:gd name="connsiteX2" fmla="*/ 8954695 w 10601325"/>
              <a:gd name="connsiteY2" fmla="*/ 0 h 5850732"/>
              <a:gd name="connsiteX3" fmla="*/ 10601325 w 10601325"/>
              <a:gd name="connsiteY3" fmla="*/ 1646630 h 5850732"/>
              <a:gd name="connsiteX4" fmla="*/ 10601325 w 10601325"/>
              <a:gd name="connsiteY4" fmla="*/ 4204102 h 5850732"/>
              <a:gd name="connsiteX5" fmla="*/ 8954695 w 10601325"/>
              <a:gd name="connsiteY5" fmla="*/ 5850732 h 5850732"/>
              <a:gd name="connsiteX6" fmla="*/ 1646630 w 10601325"/>
              <a:gd name="connsiteY6" fmla="*/ 5850732 h 5850732"/>
              <a:gd name="connsiteX7" fmla="*/ 0 w 10601325"/>
              <a:gd name="connsiteY7" fmla="*/ 4204102 h 5850732"/>
              <a:gd name="connsiteX8" fmla="*/ 0 w 10601325"/>
              <a:gd name="connsiteY8" fmla="*/ 1646630 h 5850732"/>
              <a:gd name="connsiteX0" fmla="*/ 0 w 10715625"/>
              <a:gd name="connsiteY0" fmla="*/ 1646630 h 5850732"/>
              <a:gd name="connsiteX1" fmla="*/ 1646630 w 10715625"/>
              <a:gd name="connsiteY1" fmla="*/ 0 h 5850732"/>
              <a:gd name="connsiteX2" fmla="*/ 8954695 w 10715625"/>
              <a:gd name="connsiteY2" fmla="*/ 0 h 5850732"/>
              <a:gd name="connsiteX3" fmla="*/ 10715625 w 10715625"/>
              <a:gd name="connsiteY3" fmla="*/ 1632342 h 5850732"/>
              <a:gd name="connsiteX4" fmla="*/ 10601325 w 10715625"/>
              <a:gd name="connsiteY4" fmla="*/ 4204102 h 5850732"/>
              <a:gd name="connsiteX5" fmla="*/ 8954695 w 10715625"/>
              <a:gd name="connsiteY5" fmla="*/ 5850732 h 5850732"/>
              <a:gd name="connsiteX6" fmla="*/ 1646630 w 10715625"/>
              <a:gd name="connsiteY6" fmla="*/ 5850732 h 5850732"/>
              <a:gd name="connsiteX7" fmla="*/ 0 w 10715625"/>
              <a:gd name="connsiteY7" fmla="*/ 4204102 h 5850732"/>
              <a:gd name="connsiteX8" fmla="*/ 0 w 10715625"/>
              <a:gd name="connsiteY8" fmla="*/ 1646630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725211 w 10794206"/>
              <a:gd name="connsiteY6" fmla="*/ 5850732 h 5850732"/>
              <a:gd name="connsiteX7" fmla="*/ 78581 w 10794206"/>
              <a:gd name="connsiteY7" fmla="*/ 4204102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725211 w 10794206"/>
              <a:gd name="connsiteY6" fmla="*/ 5850732 h 5850732"/>
              <a:gd name="connsiteX7" fmla="*/ 985838 w 10794206"/>
              <a:gd name="connsiteY7" fmla="*/ 4211246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725211 w 10794206"/>
              <a:gd name="connsiteY6" fmla="*/ 5850732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739499 w 10794206"/>
              <a:gd name="connsiteY6" fmla="*/ 5314950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71377"/>
              <a:gd name="connsiteX1" fmla="*/ 1725211 w 10794206"/>
              <a:gd name="connsiteY1" fmla="*/ 0 h 5871377"/>
              <a:gd name="connsiteX2" fmla="*/ 9033276 w 10794206"/>
              <a:gd name="connsiteY2" fmla="*/ 0 h 5871377"/>
              <a:gd name="connsiteX3" fmla="*/ 10794206 w 10794206"/>
              <a:gd name="connsiteY3" fmla="*/ 1632342 h 5871377"/>
              <a:gd name="connsiteX4" fmla="*/ 10679906 w 10794206"/>
              <a:gd name="connsiteY4" fmla="*/ 4204102 h 5871377"/>
              <a:gd name="connsiteX5" fmla="*/ 9033276 w 10794206"/>
              <a:gd name="connsiteY5" fmla="*/ 5850732 h 5871377"/>
              <a:gd name="connsiteX6" fmla="*/ 1575192 w 10794206"/>
              <a:gd name="connsiteY6" fmla="*/ 5850731 h 5871377"/>
              <a:gd name="connsiteX7" fmla="*/ 257175 w 10794206"/>
              <a:gd name="connsiteY7" fmla="*/ 4747027 h 5871377"/>
              <a:gd name="connsiteX8" fmla="*/ 0 w 10794206"/>
              <a:gd name="connsiteY8" fmla="*/ 1653774 h 5871377"/>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183294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579893 w 10794206"/>
              <a:gd name="connsiteY4" fmla="*/ 4611296 h 5850732"/>
              <a:gd name="connsiteX5" fmla="*/ 9183294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579893 w 10794206"/>
              <a:gd name="connsiteY4" fmla="*/ 4611296 h 5850732"/>
              <a:gd name="connsiteX5" fmla="*/ 9183294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579893 w 10794206"/>
              <a:gd name="connsiteY4" fmla="*/ 4611296 h 5850732"/>
              <a:gd name="connsiteX5" fmla="*/ 9183294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815994"/>
              <a:gd name="connsiteY0" fmla="*/ 1653774 h 5850732"/>
              <a:gd name="connsiteX1" fmla="*/ 1725211 w 10815994"/>
              <a:gd name="connsiteY1" fmla="*/ 0 h 5850732"/>
              <a:gd name="connsiteX2" fmla="*/ 9033276 w 10815994"/>
              <a:gd name="connsiteY2" fmla="*/ 0 h 5850732"/>
              <a:gd name="connsiteX3" fmla="*/ 10794206 w 10815994"/>
              <a:gd name="connsiteY3" fmla="*/ 1632342 h 5850732"/>
              <a:gd name="connsiteX4" fmla="*/ 10579893 w 10815994"/>
              <a:gd name="connsiteY4" fmla="*/ 4611296 h 5850732"/>
              <a:gd name="connsiteX5" fmla="*/ 9183294 w 10815994"/>
              <a:gd name="connsiteY5" fmla="*/ 5850732 h 5850732"/>
              <a:gd name="connsiteX6" fmla="*/ 1575192 w 10815994"/>
              <a:gd name="connsiteY6" fmla="*/ 5850731 h 5850732"/>
              <a:gd name="connsiteX7" fmla="*/ 257175 w 10815994"/>
              <a:gd name="connsiteY7" fmla="*/ 4747027 h 5850732"/>
              <a:gd name="connsiteX8" fmla="*/ 0 w 10815994"/>
              <a:gd name="connsiteY8" fmla="*/ 1653774 h 5850732"/>
              <a:gd name="connsiteX0" fmla="*/ 0 w 10829127"/>
              <a:gd name="connsiteY0" fmla="*/ 1653774 h 5850732"/>
              <a:gd name="connsiteX1" fmla="*/ 1725211 w 10829127"/>
              <a:gd name="connsiteY1" fmla="*/ 0 h 5850732"/>
              <a:gd name="connsiteX2" fmla="*/ 9497620 w 10829127"/>
              <a:gd name="connsiteY2" fmla="*/ 7143 h 5850732"/>
              <a:gd name="connsiteX3" fmla="*/ 10794206 w 10829127"/>
              <a:gd name="connsiteY3" fmla="*/ 1632342 h 5850732"/>
              <a:gd name="connsiteX4" fmla="*/ 10579893 w 10829127"/>
              <a:gd name="connsiteY4" fmla="*/ 4611296 h 5850732"/>
              <a:gd name="connsiteX5" fmla="*/ 9183294 w 10829127"/>
              <a:gd name="connsiteY5" fmla="*/ 5850732 h 5850732"/>
              <a:gd name="connsiteX6" fmla="*/ 1575192 w 10829127"/>
              <a:gd name="connsiteY6" fmla="*/ 5850731 h 5850732"/>
              <a:gd name="connsiteX7" fmla="*/ 257175 w 10829127"/>
              <a:gd name="connsiteY7" fmla="*/ 4747027 h 5850732"/>
              <a:gd name="connsiteX8" fmla="*/ 0 w 10829127"/>
              <a:gd name="connsiteY8" fmla="*/ 1653774 h 5850732"/>
              <a:gd name="connsiteX0" fmla="*/ 0 w 10815131"/>
              <a:gd name="connsiteY0" fmla="*/ 1653774 h 5850732"/>
              <a:gd name="connsiteX1" fmla="*/ 1725211 w 10815131"/>
              <a:gd name="connsiteY1" fmla="*/ 0 h 5850732"/>
              <a:gd name="connsiteX2" fmla="*/ 9497620 w 10815131"/>
              <a:gd name="connsiteY2" fmla="*/ 7143 h 5850732"/>
              <a:gd name="connsiteX3" fmla="*/ 10794206 w 10815131"/>
              <a:gd name="connsiteY3" fmla="*/ 1632342 h 5850732"/>
              <a:gd name="connsiteX4" fmla="*/ 10579893 w 10815131"/>
              <a:gd name="connsiteY4" fmla="*/ 4611296 h 5850732"/>
              <a:gd name="connsiteX5" fmla="*/ 9183294 w 10815131"/>
              <a:gd name="connsiteY5" fmla="*/ 5850732 h 5850732"/>
              <a:gd name="connsiteX6" fmla="*/ 1575192 w 10815131"/>
              <a:gd name="connsiteY6" fmla="*/ 5850731 h 5850732"/>
              <a:gd name="connsiteX7" fmla="*/ 257175 w 10815131"/>
              <a:gd name="connsiteY7" fmla="*/ 4747027 h 5850732"/>
              <a:gd name="connsiteX8" fmla="*/ 0 w 10815131"/>
              <a:gd name="connsiteY8" fmla="*/ 1653774 h 5850732"/>
              <a:gd name="connsiteX0" fmla="*/ 0 w 10815131"/>
              <a:gd name="connsiteY0" fmla="*/ 1647373 h 5844331"/>
              <a:gd name="connsiteX1" fmla="*/ 1210861 w 10815131"/>
              <a:gd name="connsiteY1" fmla="*/ 15030 h 5844331"/>
              <a:gd name="connsiteX2" fmla="*/ 9497620 w 10815131"/>
              <a:gd name="connsiteY2" fmla="*/ 742 h 5844331"/>
              <a:gd name="connsiteX3" fmla="*/ 10794206 w 10815131"/>
              <a:gd name="connsiteY3" fmla="*/ 1625941 h 5844331"/>
              <a:gd name="connsiteX4" fmla="*/ 10579893 w 10815131"/>
              <a:gd name="connsiteY4" fmla="*/ 4604895 h 5844331"/>
              <a:gd name="connsiteX5" fmla="*/ 9183294 w 10815131"/>
              <a:gd name="connsiteY5" fmla="*/ 5844331 h 5844331"/>
              <a:gd name="connsiteX6" fmla="*/ 1575192 w 10815131"/>
              <a:gd name="connsiteY6" fmla="*/ 5844330 h 5844331"/>
              <a:gd name="connsiteX7" fmla="*/ 257175 w 10815131"/>
              <a:gd name="connsiteY7" fmla="*/ 4740626 h 5844331"/>
              <a:gd name="connsiteX8" fmla="*/ 0 w 10815131"/>
              <a:gd name="connsiteY8" fmla="*/ 1647373 h 5844331"/>
              <a:gd name="connsiteX0" fmla="*/ 0 w 10815131"/>
              <a:gd name="connsiteY0" fmla="*/ 1483066 h 5844331"/>
              <a:gd name="connsiteX1" fmla="*/ 1210861 w 10815131"/>
              <a:gd name="connsiteY1" fmla="*/ 15030 h 5844331"/>
              <a:gd name="connsiteX2" fmla="*/ 9497620 w 10815131"/>
              <a:gd name="connsiteY2" fmla="*/ 742 h 5844331"/>
              <a:gd name="connsiteX3" fmla="*/ 10794206 w 10815131"/>
              <a:gd name="connsiteY3" fmla="*/ 1625941 h 5844331"/>
              <a:gd name="connsiteX4" fmla="*/ 10579893 w 10815131"/>
              <a:gd name="connsiteY4" fmla="*/ 4604895 h 5844331"/>
              <a:gd name="connsiteX5" fmla="*/ 9183294 w 10815131"/>
              <a:gd name="connsiteY5" fmla="*/ 5844331 h 5844331"/>
              <a:gd name="connsiteX6" fmla="*/ 1575192 w 10815131"/>
              <a:gd name="connsiteY6" fmla="*/ 5844330 h 5844331"/>
              <a:gd name="connsiteX7" fmla="*/ 257175 w 10815131"/>
              <a:gd name="connsiteY7" fmla="*/ 4740626 h 5844331"/>
              <a:gd name="connsiteX8" fmla="*/ 0 w 10815131"/>
              <a:gd name="connsiteY8" fmla="*/ 1483066 h 5844331"/>
              <a:gd name="connsiteX0" fmla="*/ 16713 w 10831844"/>
              <a:gd name="connsiteY0" fmla="*/ 1483066 h 5844331"/>
              <a:gd name="connsiteX1" fmla="*/ 1227574 w 10831844"/>
              <a:gd name="connsiteY1" fmla="*/ 15030 h 5844331"/>
              <a:gd name="connsiteX2" fmla="*/ 9514333 w 10831844"/>
              <a:gd name="connsiteY2" fmla="*/ 742 h 5844331"/>
              <a:gd name="connsiteX3" fmla="*/ 10810919 w 10831844"/>
              <a:gd name="connsiteY3" fmla="*/ 1625941 h 5844331"/>
              <a:gd name="connsiteX4" fmla="*/ 10596606 w 10831844"/>
              <a:gd name="connsiteY4" fmla="*/ 4604895 h 5844331"/>
              <a:gd name="connsiteX5" fmla="*/ 9200007 w 10831844"/>
              <a:gd name="connsiteY5" fmla="*/ 5844331 h 5844331"/>
              <a:gd name="connsiteX6" fmla="*/ 1591905 w 10831844"/>
              <a:gd name="connsiteY6" fmla="*/ 5844330 h 5844331"/>
              <a:gd name="connsiteX7" fmla="*/ 273888 w 10831844"/>
              <a:gd name="connsiteY7" fmla="*/ 4740626 h 5844331"/>
              <a:gd name="connsiteX8" fmla="*/ 16713 w 10831844"/>
              <a:gd name="connsiteY8" fmla="*/ 1483066 h 5844331"/>
              <a:gd name="connsiteX0" fmla="*/ 18048 w 10833179"/>
              <a:gd name="connsiteY0" fmla="*/ 1483066 h 5844331"/>
              <a:gd name="connsiteX1" fmla="*/ 1228909 w 10833179"/>
              <a:gd name="connsiteY1" fmla="*/ 15030 h 5844331"/>
              <a:gd name="connsiteX2" fmla="*/ 9515668 w 10833179"/>
              <a:gd name="connsiteY2" fmla="*/ 742 h 5844331"/>
              <a:gd name="connsiteX3" fmla="*/ 10812254 w 10833179"/>
              <a:gd name="connsiteY3" fmla="*/ 1625941 h 5844331"/>
              <a:gd name="connsiteX4" fmla="*/ 10597941 w 10833179"/>
              <a:gd name="connsiteY4" fmla="*/ 4604895 h 5844331"/>
              <a:gd name="connsiteX5" fmla="*/ 9201342 w 10833179"/>
              <a:gd name="connsiteY5" fmla="*/ 5844331 h 5844331"/>
              <a:gd name="connsiteX6" fmla="*/ 1593240 w 10833179"/>
              <a:gd name="connsiteY6" fmla="*/ 5844330 h 5844331"/>
              <a:gd name="connsiteX7" fmla="*/ 275223 w 10833179"/>
              <a:gd name="connsiteY7" fmla="*/ 4740626 h 5844331"/>
              <a:gd name="connsiteX8" fmla="*/ 18048 w 10833179"/>
              <a:gd name="connsiteY8" fmla="*/ 1483066 h 5844331"/>
              <a:gd name="connsiteX0" fmla="*/ 18048 w 10833179"/>
              <a:gd name="connsiteY0" fmla="*/ 1483066 h 5844396"/>
              <a:gd name="connsiteX1" fmla="*/ 1228909 w 10833179"/>
              <a:gd name="connsiteY1" fmla="*/ 15030 h 5844396"/>
              <a:gd name="connsiteX2" fmla="*/ 9515668 w 10833179"/>
              <a:gd name="connsiteY2" fmla="*/ 742 h 5844396"/>
              <a:gd name="connsiteX3" fmla="*/ 10812254 w 10833179"/>
              <a:gd name="connsiteY3" fmla="*/ 1625941 h 5844396"/>
              <a:gd name="connsiteX4" fmla="*/ 10597941 w 10833179"/>
              <a:gd name="connsiteY4" fmla="*/ 4604895 h 5844396"/>
              <a:gd name="connsiteX5" fmla="*/ 9201342 w 10833179"/>
              <a:gd name="connsiteY5" fmla="*/ 5844331 h 5844396"/>
              <a:gd name="connsiteX6" fmla="*/ 1593240 w 10833179"/>
              <a:gd name="connsiteY6" fmla="*/ 5844330 h 5844396"/>
              <a:gd name="connsiteX7" fmla="*/ 275223 w 10833179"/>
              <a:gd name="connsiteY7" fmla="*/ 4740626 h 5844396"/>
              <a:gd name="connsiteX8" fmla="*/ 18048 w 10833179"/>
              <a:gd name="connsiteY8" fmla="*/ 1483066 h 5844396"/>
              <a:gd name="connsiteX0" fmla="*/ 18048 w 10833179"/>
              <a:gd name="connsiteY0" fmla="*/ 1483066 h 5844397"/>
              <a:gd name="connsiteX1" fmla="*/ 1228909 w 10833179"/>
              <a:gd name="connsiteY1" fmla="*/ 15030 h 5844397"/>
              <a:gd name="connsiteX2" fmla="*/ 9515668 w 10833179"/>
              <a:gd name="connsiteY2" fmla="*/ 742 h 5844397"/>
              <a:gd name="connsiteX3" fmla="*/ 10812254 w 10833179"/>
              <a:gd name="connsiteY3" fmla="*/ 1625941 h 5844397"/>
              <a:gd name="connsiteX4" fmla="*/ 10597941 w 10833179"/>
              <a:gd name="connsiteY4" fmla="*/ 4604895 h 5844397"/>
              <a:gd name="connsiteX5" fmla="*/ 9201342 w 10833179"/>
              <a:gd name="connsiteY5" fmla="*/ 5844331 h 5844397"/>
              <a:gd name="connsiteX6" fmla="*/ 1593240 w 10833179"/>
              <a:gd name="connsiteY6" fmla="*/ 5844330 h 5844397"/>
              <a:gd name="connsiteX7" fmla="*/ 275223 w 10833179"/>
              <a:gd name="connsiteY7" fmla="*/ 4740626 h 5844397"/>
              <a:gd name="connsiteX8" fmla="*/ 18048 w 10833179"/>
              <a:gd name="connsiteY8" fmla="*/ 1483066 h 5844397"/>
              <a:gd name="connsiteX0" fmla="*/ 18048 w 10833179"/>
              <a:gd name="connsiteY0" fmla="*/ 1483066 h 5844397"/>
              <a:gd name="connsiteX1" fmla="*/ 1228909 w 10833179"/>
              <a:gd name="connsiteY1" fmla="*/ 15030 h 5844397"/>
              <a:gd name="connsiteX2" fmla="*/ 9515668 w 10833179"/>
              <a:gd name="connsiteY2" fmla="*/ 742 h 5844397"/>
              <a:gd name="connsiteX3" fmla="*/ 10812254 w 10833179"/>
              <a:gd name="connsiteY3" fmla="*/ 1625941 h 5844397"/>
              <a:gd name="connsiteX4" fmla="*/ 10597941 w 10833179"/>
              <a:gd name="connsiteY4" fmla="*/ 4604895 h 5844397"/>
              <a:gd name="connsiteX5" fmla="*/ 9201342 w 10833179"/>
              <a:gd name="connsiteY5" fmla="*/ 5844331 h 5844397"/>
              <a:gd name="connsiteX6" fmla="*/ 1593240 w 10833179"/>
              <a:gd name="connsiteY6" fmla="*/ 5844330 h 5844397"/>
              <a:gd name="connsiteX7" fmla="*/ 275223 w 10833179"/>
              <a:gd name="connsiteY7" fmla="*/ 4740626 h 5844397"/>
              <a:gd name="connsiteX8" fmla="*/ 18048 w 10833179"/>
              <a:gd name="connsiteY8" fmla="*/ 1483066 h 5844397"/>
              <a:gd name="connsiteX0" fmla="*/ 18048 w 10833179"/>
              <a:gd name="connsiteY0" fmla="*/ 1483066 h 5844397"/>
              <a:gd name="connsiteX1" fmla="*/ 1228909 w 10833179"/>
              <a:gd name="connsiteY1" fmla="*/ 15030 h 5844397"/>
              <a:gd name="connsiteX2" fmla="*/ 9515668 w 10833179"/>
              <a:gd name="connsiteY2" fmla="*/ 742 h 5844397"/>
              <a:gd name="connsiteX3" fmla="*/ 10812254 w 10833179"/>
              <a:gd name="connsiteY3" fmla="*/ 1625941 h 5844397"/>
              <a:gd name="connsiteX4" fmla="*/ 10597941 w 10833179"/>
              <a:gd name="connsiteY4" fmla="*/ 4604895 h 5844397"/>
              <a:gd name="connsiteX5" fmla="*/ 9201342 w 10833179"/>
              <a:gd name="connsiteY5" fmla="*/ 5844331 h 5844397"/>
              <a:gd name="connsiteX6" fmla="*/ 1593240 w 10833179"/>
              <a:gd name="connsiteY6" fmla="*/ 5844330 h 5844397"/>
              <a:gd name="connsiteX7" fmla="*/ 275223 w 10833179"/>
              <a:gd name="connsiteY7" fmla="*/ 4740626 h 5844397"/>
              <a:gd name="connsiteX8" fmla="*/ 18048 w 10833179"/>
              <a:gd name="connsiteY8" fmla="*/ 1483066 h 5844397"/>
              <a:gd name="connsiteX0" fmla="*/ 18048 w 10833179"/>
              <a:gd name="connsiteY0" fmla="*/ 1483066 h 5844420"/>
              <a:gd name="connsiteX1" fmla="*/ 1228909 w 10833179"/>
              <a:gd name="connsiteY1" fmla="*/ 15030 h 5844420"/>
              <a:gd name="connsiteX2" fmla="*/ 9515668 w 10833179"/>
              <a:gd name="connsiteY2" fmla="*/ 742 h 5844420"/>
              <a:gd name="connsiteX3" fmla="*/ 10812254 w 10833179"/>
              <a:gd name="connsiteY3" fmla="*/ 1625941 h 5844420"/>
              <a:gd name="connsiteX4" fmla="*/ 10576509 w 10833179"/>
              <a:gd name="connsiteY4" fmla="*/ 4754913 h 5844420"/>
              <a:gd name="connsiteX5" fmla="*/ 9201342 w 10833179"/>
              <a:gd name="connsiteY5" fmla="*/ 5844331 h 5844420"/>
              <a:gd name="connsiteX6" fmla="*/ 1593240 w 10833179"/>
              <a:gd name="connsiteY6" fmla="*/ 5844330 h 5844420"/>
              <a:gd name="connsiteX7" fmla="*/ 275223 w 10833179"/>
              <a:gd name="connsiteY7" fmla="*/ 4740626 h 5844420"/>
              <a:gd name="connsiteX8" fmla="*/ 18048 w 10833179"/>
              <a:gd name="connsiteY8" fmla="*/ 1483066 h 5844420"/>
              <a:gd name="connsiteX0" fmla="*/ 18048 w 10840204"/>
              <a:gd name="connsiteY0" fmla="*/ 1483748 h 5845102"/>
              <a:gd name="connsiteX1" fmla="*/ 1228909 w 10840204"/>
              <a:gd name="connsiteY1" fmla="*/ 15712 h 5845102"/>
              <a:gd name="connsiteX2" fmla="*/ 9515668 w 10840204"/>
              <a:gd name="connsiteY2" fmla="*/ 1424 h 5845102"/>
              <a:gd name="connsiteX3" fmla="*/ 10819398 w 10840204"/>
              <a:gd name="connsiteY3" fmla="*/ 1512323 h 5845102"/>
              <a:gd name="connsiteX4" fmla="*/ 10576509 w 10840204"/>
              <a:gd name="connsiteY4" fmla="*/ 4755595 h 5845102"/>
              <a:gd name="connsiteX5" fmla="*/ 9201342 w 10840204"/>
              <a:gd name="connsiteY5" fmla="*/ 5845013 h 5845102"/>
              <a:gd name="connsiteX6" fmla="*/ 1593240 w 10840204"/>
              <a:gd name="connsiteY6" fmla="*/ 5845012 h 5845102"/>
              <a:gd name="connsiteX7" fmla="*/ 275223 w 10840204"/>
              <a:gd name="connsiteY7" fmla="*/ 4741308 h 5845102"/>
              <a:gd name="connsiteX8" fmla="*/ 18048 w 10840204"/>
              <a:gd name="connsiteY8" fmla="*/ 1483748 h 5845102"/>
              <a:gd name="connsiteX0" fmla="*/ 18048 w 10830226"/>
              <a:gd name="connsiteY0" fmla="*/ 1483242 h 5844596"/>
              <a:gd name="connsiteX1" fmla="*/ 1228909 w 10830226"/>
              <a:gd name="connsiteY1" fmla="*/ 15206 h 5844596"/>
              <a:gd name="connsiteX2" fmla="*/ 9515668 w 10830226"/>
              <a:gd name="connsiteY2" fmla="*/ 918 h 5844596"/>
              <a:gd name="connsiteX3" fmla="*/ 10819398 w 10830226"/>
              <a:gd name="connsiteY3" fmla="*/ 1511817 h 5844596"/>
              <a:gd name="connsiteX4" fmla="*/ 10576509 w 10830226"/>
              <a:gd name="connsiteY4" fmla="*/ 4755089 h 5844596"/>
              <a:gd name="connsiteX5" fmla="*/ 9201342 w 10830226"/>
              <a:gd name="connsiteY5" fmla="*/ 5844507 h 5844596"/>
              <a:gd name="connsiteX6" fmla="*/ 1593240 w 10830226"/>
              <a:gd name="connsiteY6" fmla="*/ 5844506 h 5844596"/>
              <a:gd name="connsiteX7" fmla="*/ 275223 w 10830226"/>
              <a:gd name="connsiteY7" fmla="*/ 4740802 h 5844596"/>
              <a:gd name="connsiteX8" fmla="*/ 18048 w 10830226"/>
              <a:gd name="connsiteY8" fmla="*/ 1483242 h 5844596"/>
              <a:gd name="connsiteX0" fmla="*/ 18048 w 10830495"/>
              <a:gd name="connsiteY0" fmla="*/ 1482324 h 5843678"/>
              <a:gd name="connsiteX1" fmla="*/ 1228909 w 10830495"/>
              <a:gd name="connsiteY1" fmla="*/ 14288 h 5843678"/>
              <a:gd name="connsiteX2" fmla="*/ 9515668 w 10830495"/>
              <a:gd name="connsiteY2" fmla="*/ 0 h 5843678"/>
              <a:gd name="connsiteX3" fmla="*/ 10819398 w 10830495"/>
              <a:gd name="connsiteY3" fmla="*/ 1510899 h 5843678"/>
              <a:gd name="connsiteX4" fmla="*/ 10576509 w 10830495"/>
              <a:gd name="connsiteY4" fmla="*/ 4754171 h 5843678"/>
              <a:gd name="connsiteX5" fmla="*/ 9201342 w 10830495"/>
              <a:gd name="connsiteY5" fmla="*/ 5843589 h 5843678"/>
              <a:gd name="connsiteX6" fmla="*/ 1593240 w 10830495"/>
              <a:gd name="connsiteY6" fmla="*/ 5843588 h 5843678"/>
              <a:gd name="connsiteX7" fmla="*/ 275223 w 10830495"/>
              <a:gd name="connsiteY7" fmla="*/ 4739884 h 5843678"/>
              <a:gd name="connsiteX8" fmla="*/ 18048 w 10830495"/>
              <a:gd name="connsiteY8" fmla="*/ 1482324 h 5843678"/>
              <a:gd name="connsiteX0" fmla="*/ 18048 w 10830495"/>
              <a:gd name="connsiteY0" fmla="*/ 1482324 h 5843657"/>
              <a:gd name="connsiteX1" fmla="*/ 1228909 w 10830495"/>
              <a:gd name="connsiteY1" fmla="*/ 14288 h 5843657"/>
              <a:gd name="connsiteX2" fmla="*/ 9515668 w 10830495"/>
              <a:gd name="connsiteY2" fmla="*/ 0 h 5843657"/>
              <a:gd name="connsiteX3" fmla="*/ 10819398 w 10830495"/>
              <a:gd name="connsiteY3" fmla="*/ 1510899 h 5843657"/>
              <a:gd name="connsiteX4" fmla="*/ 10576509 w 10830495"/>
              <a:gd name="connsiteY4" fmla="*/ 4754171 h 5843657"/>
              <a:gd name="connsiteX5" fmla="*/ 9201342 w 10830495"/>
              <a:gd name="connsiteY5" fmla="*/ 5843589 h 5843657"/>
              <a:gd name="connsiteX6" fmla="*/ 1593240 w 10830495"/>
              <a:gd name="connsiteY6" fmla="*/ 5843588 h 5843657"/>
              <a:gd name="connsiteX7" fmla="*/ 275223 w 10830495"/>
              <a:gd name="connsiteY7" fmla="*/ 4739884 h 5843657"/>
              <a:gd name="connsiteX8" fmla="*/ 18048 w 10830495"/>
              <a:gd name="connsiteY8" fmla="*/ 1482324 h 5843657"/>
              <a:gd name="connsiteX0" fmla="*/ 18048 w 10830495"/>
              <a:gd name="connsiteY0" fmla="*/ 1482324 h 5843589"/>
              <a:gd name="connsiteX1" fmla="*/ 1228909 w 10830495"/>
              <a:gd name="connsiteY1" fmla="*/ 14288 h 5843589"/>
              <a:gd name="connsiteX2" fmla="*/ 9515668 w 10830495"/>
              <a:gd name="connsiteY2" fmla="*/ 0 h 5843589"/>
              <a:gd name="connsiteX3" fmla="*/ 10819398 w 10830495"/>
              <a:gd name="connsiteY3" fmla="*/ 1510899 h 5843589"/>
              <a:gd name="connsiteX4" fmla="*/ 10576509 w 10830495"/>
              <a:gd name="connsiteY4" fmla="*/ 4754171 h 5843589"/>
              <a:gd name="connsiteX5" fmla="*/ 9201342 w 10830495"/>
              <a:gd name="connsiteY5" fmla="*/ 5843589 h 5843589"/>
              <a:gd name="connsiteX6" fmla="*/ 1593240 w 10830495"/>
              <a:gd name="connsiteY6" fmla="*/ 5843588 h 5843589"/>
              <a:gd name="connsiteX7" fmla="*/ 275223 w 10830495"/>
              <a:gd name="connsiteY7" fmla="*/ 4739884 h 5843589"/>
              <a:gd name="connsiteX8" fmla="*/ 18048 w 10830495"/>
              <a:gd name="connsiteY8" fmla="*/ 1482324 h 584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30495" h="5843589">
                <a:moveTo>
                  <a:pt x="18048" y="1482324"/>
                </a:moveTo>
                <a:cubicBezTo>
                  <a:pt x="-89108" y="772940"/>
                  <a:pt x="276637" y="78582"/>
                  <a:pt x="1228909" y="14288"/>
                </a:cubicBezTo>
                <a:lnTo>
                  <a:pt x="9515668" y="0"/>
                </a:lnTo>
                <a:cubicBezTo>
                  <a:pt x="9925014" y="14287"/>
                  <a:pt x="10947985" y="122860"/>
                  <a:pt x="10819398" y="1510899"/>
                </a:cubicBezTo>
                <a:cubicBezTo>
                  <a:pt x="10747961" y="2484833"/>
                  <a:pt x="10655090" y="3787380"/>
                  <a:pt x="10576509" y="4754171"/>
                </a:cubicBezTo>
                <a:cubicBezTo>
                  <a:pt x="10412204" y="5299248"/>
                  <a:pt x="10039313" y="5829301"/>
                  <a:pt x="9201342" y="5843589"/>
                </a:cubicBezTo>
                <a:lnTo>
                  <a:pt x="1593240" y="5843588"/>
                </a:lnTo>
                <a:cubicBezTo>
                  <a:pt x="1355344" y="5843588"/>
                  <a:pt x="510967" y="5670725"/>
                  <a:pt x="275223" y="4739884"/>
                </a:cubicBezTo>
                <a:lnTo>
                  <a:pt x="18048" y="1482324"/>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5" name="Picture 4">
            <a:extLst>
              <a:ext uri="{FF2B5EF4-FFF2-40B4-BE49-F238E27FC236}">
                <a16:creationId xmlns:a16="http://schemas.microsoft.com/office/drawing/2014/main" xmlns="" id="{990306C4-98F7-15B8-F784-7A5FFD913340}"/>
              </a:ext>
            </a:extLst>
          </p:cNvPr>
          <p:cNvPicPr>
            <a:picLocks noChangeAspect="1"/>
          </p:cNvPicPr>
          <p:nvPr userDrawn="1"/>
        </p:nvPicPr>
        <p:blipFill>
          <a:blip r:embed="rId3"/>
          <a:srcRect/>
          <a:stretch>
            <a:fillRect/>
          </a:stretch>
        </p:blipFill>
        <p:spPr>
          <a:xfrm>
            <a:off x="4943853" y="1082300"/>
            <a:ext cx="2648951" cy="1307920"/>
          </a:xfrm>
          <a:prstGeom prst="rect">
            <a:avLst/>
          </a:prstGeom>
        </p:spPr>
      </p:pic>
      <p:sp>
        <p:nvSpPr>
          <p:cNvPr id="6" name="AutoShape 5">
            <a:extLst>
              <a:ext uri="{FF2B5EF4-FFF2-40B4-BE49-F238E27FC236}">
                <a16:creationId xmlns:a16="http://schemas.microsoft.com/office/drawing/2014/main" xmlns="" id="{064B1471-806C-B02E-B24E-E45DB182416D}"/>
              </a:ext>
            </a:extLst>
          </p:cNvPr>
          <p:cNvSpPr/>
          <p:nvPr userDrawn="1"/>
        </p:nvSpPr>
        <p:spPr>
          <a:xfrm>
            <a:off x="4220043" y="2745921"/>
            <a:ext cx="4109270" cy="0"/>
          </a:xfrm>
          <a:prstGeom prst="line">
            <a:avLst/>
          </a:prstGeom>
          <a:ln w="28575" cap="flat">
            <a:solidFill>
              <a:srgbClr val="EF6537"/>
            </a:solidFill>
            <a:prstDash val="solid"/>
            <a:headEnd type="none" w="sm" len="sm"/>
            <a:tailEnd type="none" w="sm" len="sm"/>
          </a:ln>
        </p:spPr>
      </p:sp>
      <p:grpSp>
        <p:nvGrpSpPr>
          <p:cNvPr id="39" name="Group 6">
            <a:extLst>
              <a:ext uri="{FF2B5EF4-FFF2-40B4-BE49-F238E27FC236}">
                <a16:creationId xmlns:a16="http://schemas.microsoft.com/office/drawing/2014/main" xmlns="" id="{D22E4A6B-4943-B3C2-E98F-A8640D372348}"/>
              </a:ext>
            </a:extLst>
          </p:cNvPr>
          <p:cNvGrpSpPr/>
          <p:nvPr userDrawn="1"/>
        </p:nvGrpSpPr>
        <p:grpSpPr>
          <a:xfrm>
            <a:off x="6700888" y="4108519"/>
            <a:ext cx="521722" cy="542676"/>
            <a:chOff x="0" y="0"/>
            <a:chExt cx="1043444" cy="1085352"/>
          </a:xfrm>
        </p:grpSpPr>
        <p:grpSp>
          <p:nvGrpSpPr>
            <p:cNvPr id="41" name="Group 7">
              <a:extLst>
                <a:ext uri="{FF2B5EF4-FFF2-40B4-BE49-F238E27FC236}">
                  <a16:creationId xmlns:a16="http://schemas.microsoft.com/office/drawing/2014/main" xmlns="" id="{E0D5A63C-DF3E-187C-92AE-85F1B6210D0D}"/>
                </a:ext>
              </a:extLst>
            </p:cNvPr>
            <p:cNvGrpSpPr/>
            <p:nvPr/>
          </p:nvGrpSpPr>
          <p:grpSpPr>
            <a:xfrm>
              <a:off x="0" y="0"/>
              <a:ext cx="1043444" cy="1085352"/>
              <a:chOff x="0" y="0"/>
              <a:chExt cx="676908" cy="704094"/>
            </a:xfrm>
          </p:grpSpPr>
          <p:sp>
            <p:nvSpPr>
              <p:cNvPr id="43" name="Freeform 8">
                <a:extLst>
                  <a:ext uri="{FF2B5EF4-FFF2-40B4-BE49-F238E27FC236}">
                    <a16:creationId xmlns:a16="http://schemas.microsoft.com/office/drawing/2014/main" xmlns="" id="{8B2166FC-3C7C-4447-2FF1-E508A6367EA0}"/>
                  </a:ext>
                </a:extLst>
              </p:cNvPr>
              <p:cNvSpPr/>
              <p:nvPr/>
            </p:nvSpPr>
            <p:spPr>
              <a:xfrm>
                <a:off x="0" y="0"/>
                <a:ext cx="676908" cy="704094"/>
              </a:xfrm>
              <a:custGeom>
                <a:avLst/>
                <a:gdLst/>
                <a:ahLst/>
                <a:cxnLst/>
                <a:rect l="l" t="t" r="r" b="b"/>
                <a:pathLst>
                  <a:path w="676908" h="704094">
                    <a:moveTo>
                      <a:pt x="552447" y="704094"/>
                    </a:moveTo>
                    <a:lnTo>
                      <a:pt x="124460" y="704094"/>
                    </a:lnTo>
                    <a:cubicBezTo>
                      <a:pt x="55880" y="704094"/>
                      <a:pt x="0" y="648214"/>
                      <a:pt x="0" y="579634"/>
                    </a:cubicBezTo>
                    <a:lnTo>
                      <a:pt x="0" y="124460"/>
                    </a:lnTo>
                    <a:cubicBezTo>
                      <a:pt x="0" y="55880"/>
                      <a:pt x="55880" y="0"/>
                      <a:pt x="124460" y="0"/>
                    </a:cubicBezTo>
                    <a:lnTo>
                      <a:pt x="552448" y="0"/>
                    </a:lnTo>
                    <a:cubicBezTo>
                      <a:pt x="621028" y="0"/>
                      <a:pt x="676908" y="55880"/>
                      <a:pt x="676908" y="124460"/>
                    </a:cubicBezTo>
                    <a:lnTo>
                      <a:pt x="676908" y="579634"/>
                    </a:lnTo>
                    <a:cubicBezTo>
                      <a:pt x="676908" y="648214"/>
                      <a:pt x="621028" y="704094"/>
                      <a:pt x="552448" y="704094"/>
                    </a:cubicBezTo>
                    <a:close/>
                  </a:path>
                </a:pathLst>
              </a:custGeom>
              <a:solidFill>
                <a:srgbClr val="FF6601"/>
              </a:solidFill>
            </p:spPr>
          </p:sp>
        </p:grpSp>
        <p:pic>
          <p:nvPicPr>
            <p:cNvPr id="42" name="Picture 9">
              <a:extLst>
                <a:ext uri="{FF2B5EF4-FFF2-40B4-BE49-F238E27FC236}">
                  <a16:creationId xmlns:a16="http://schemas.microsoft.com/office/drawing/2014/main" xmlns="" id="{BEAE5092-2374-1428-54BA-5399FD355D3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213008" y="228544"/>
              <a:ext cx="617428" cy="617428"/>
            </a:xfrm>
            <a:prstGeom prst="rect">
              <a:avLst/>
            </a:prstGeom>
          </p:spPr>
        </p:pic>
      </p:grpSp>
      <p:grpSp>
        <p:nvGrpSpPr>
          <p:cNvPr id="44" name="Group 10">
            <a:extLst>
              <a:ext uri="{FF2B5EF4-FFF2-40B4-BE49-F238E27FC236}">
                <a16:creationId xmlns:a16="http://schemas.microsoft.com/office/drawing/2014/main" xmlns="" id="{02E32D55-9919-F9C9-55F9-F59CC3C7F9C3}"/>
              </a:ext>
            </a:extLst>
          </p:cNvPr>
          <p:cNvGrpSpPr/>
          <p:nvPr userDrawn="1"/>
        </p:nvGrpSpPr>
        <p:grpSpPr>
          <a:xfrm>
            <a:off x="6700888" y="3302000"/>
            <a:ext cx="521722" cy="542676"/>
            <a:chOff x="0" y="0"/>
            <a:chExt cx="1043444" cy="1085352"/>
          </a:xfrm>
        </p:grpSpPr>
        <p:grpSp>
          <p:nvGrpSpPr>
            <p:cNvPr id="45" name="Group 11">
              <a:extLst>
                <a:ext uri="{FF2B5EF4-FFF2-40B4-BE49-F238E27FC236}">
                  <a16:creationId xmlns:a16="http://schemas.microsoft.com/office/drawing/2014/main" xmlns="" id="{DA4A6426-9B6D-5D2C-BAF7-749DA7078147}"/>
                </a:ext>
              </a:extLst>
            </p:cNvPr>
            <p:cNvGrpSpPr/>
            <p:nvPr/>
          </p:nvGrpSpPr>
          <p:grpSpPr>
            <a:xfrm>
              <a:off x="0" y="0"/>
              <a:ext cx="1043444" cy="1085352"/>
              <a:chOff x="0" y="0"/>
              <a:chExt cx="676908" cy="704094"/>
            </a:xfrm>
          </p:grpSpPr>
          <p:sp>
            <p:nvSpPr>
              <p:cNvPr id="47" name="Freeform 12">
                <a:extLst>
                  <a:ext uri="{FF2B5EF4-FFF2-40B4-BE49-F238E27FC236}">
                    <a16:creationId xmlns:a16="http://schemas.microsoft.com/office/drawing/2014/main" xmlns="" id="{8BD3F769-DF7F-C22C-33D9-640D5F0EA15B}"/>
                  </a:ext>
                </a:extLst>
              </p:cNvPr>
              <p:cNvSpPr/>
              <p:nvPr/>
            </p:nvSpPr>
            <p:spPr>
              <a:xfrm>
                <a:off x="0" y="0"/>
                <a:ext cx="676908" cy="704094"/>
              </a:xfrm>
              <a:custGeom>
                <a:avLst/>
                <a:gdLst/>
                <a:ahLst/>
                <a:cxnLst/>
                <a:rect l="l" t="t" r="r" b="b"/>
                <a:pathLst>
                  <a:path w="676908" h="704094">
                    <a:moveTo>
                      <a:pt x="552447" y="704094"/>
                    </a:moveTo>
                    <a:lnTo>
                      <a:pt x="124460" y="704094"/>
                    </a:lnTo>
                    <a:cubicBezTo>
                      <a:pt x="55880" y="704094"/>
                      <a:pt x="0" y="648214"/>
                      <a:pt x="0" y="579634"/>
                    </a:cubicBezTo>
                    <a:lnTo>
                      <a:pt x="0" y="124460"/>
                    </a:lnTo>
                    <a:cubicBezTo>
                      <a:pt x="0" y="55880"/>
                      <a:pt x="55880" y="0"/>
                      <a:pt x="124460" y="0"/>
                    </a:cubicBezTo>
                    <a:lnTo>
                      <a:pt x="552448" y="0"/>
                    </a:lnTo>
                    <a:cubicBezTo>
                      <a:pt x="621028" y="0"/>
                      <a:pt x="676908" y="55880"/>
                      <a:pt x="676908" y="124460"/>
                    </a:cubicBezTo>
                    <a:lnTo>
                      <a:pt x="676908" y="579634"/>
                    </a:lnTo>
                    <a:cubicBezTo>
                      <a:pt x="676908" y="648214"/>
                      <a:pt x="621028" y="704094"/>
                      <a:pt x="552448" y="704094"/>
                    </a:cubicBezTo>
                    <a:close/>
                  </a:path>
                </a:pathLst>
              </a:custGeom>
              <a:solidFill>
                <a:srgbClr val="FF6601"/>
              </a:solidFill>
            </p:spPr>
          </p:sp>
        </p:grpSp>
        <p:pic>
          <p:nvPicPr>
            <p:cNvPr id="46" name="Picture 13">
              <a:extLst>
                <a:ext uri="{FF2B5EF4-FFF2-40B4-BE49-F238E27FC236}">
                  <a16:creationId xmlns:a16="http://schemas.microsoft.com/office/drawing/2014/main" xmlns="" id="{2B10D1B3-81DA-78F6-FF6B-F5195B6ACF3E}"/>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200592" y="344159"/>
              <a:ext cx="642261" cy="397034"/>
            </a:xfrm>
            <a:prstGeom prst="rect">
              <a:avLst/>
            </a:prstGeom>
          </p:spPr>
        </p:pic>
      </p:grpSp>
      <p:sp>
        <p:nvSpPr>
          <p:cNvPr id="48" name="AutoShape 14">
            <a:extLst>
              <a:ext uri="{FF2B5EF4-FFF2-40B4-BE49-F238E27FC236}">
                <a16:creationId xmlns:a16="http://schemas.microsoft.com/office/drawing/2014/main" xmlns="" id="{A08BB184-F773-044E-3906-3F27883C9B0A}"/>
              </a:ext>
            </a:extLst>
          </p:cNvPr>
          <p:cNvSpPr/>
          <p:nvPr userDrawn="1"/>
        </p:nvSpPr>
        <p:spPr>
          <a:xfrm rot="-5400000">
            <a:off x="5101139" y="4452047"/>
            <a:ext cx="2340729" cy="0"/>
          </a:xfrm>
          <a:prstGeom prst="line">
            <a:avLst/>
          </a:prstGeom>
          <a:ln w="9525" cap="rnd">
            <a:solidFill>
              <a:srgbClr val="000000"/>
            </a:solidFill>
            <a:prstDash val="solid"/>
            <a:headEnd type="none" w="sm" len="sm"/>
            <a:tailEnd type="none" w="sm" len="sm"/>
          </a:ln>
        </p:spPr>
      </p:sp>
      <p:grpSp>
        <p:nvGrpSpPr>
          <p:cNvPr id="49" name="Group 15">
            <a:extLst>
              <a:ext uri="{FF2B5EF4-FFF2-40B4-BE49-F238E27FC236}">
                <a16:creationId xmlns:a16="http://schemas.microsoft.com/office/drawing/2014/main" xmlns="" id="{8CF307C5-7944-1AA2-90EB-BF81644C69D9}"/>
              </a:ext>
            </a:extLst>
          </p:cNvPr>
          <p:cNvGrpSpPr/>
          <p:nvPr userDrawn="1"/>
        </p:nvGrpSpPr>
        <p:grpSpPr>
          <a:xfrm>
            <a:off x="6700888" y="4948222"/>
            <a:ext cx="521722" cy="542676"/>
            <a:chOff x="0" y="0"/>
            <a:chExt cx="676908" cy="704094"/>
          </a:xfrm>
        </p:grpSpPr>
        <p:sp>
          <p:nvSpPr>
            <p:cNvPr id="50" name="Freeform 16">
              <a:extLst>
                <a:ext uri="{FF2B5EF4-FFF2-40B4-BE49-F238E27FC236}">
                  <a16:creationId xmlns:a16="http://schemas.microsoft.com/office/drawing/2014/main" xmlns="" id="{A0BE30DE-E8FB-AD16-3C68-FD619D25878C}"/>
                </a:ext>
              </a:extLst>
            </p:cNvPr>
            <p:cNvSpPr/>
            <p:nvPr/>
          </p:nvSpPr>
          <p:spPr>
            <a:xfrm>
              <a:off x="0" y="0"/>
              <a:ext cx="676908" cy="704094"/>
            </a:xfrm>
            <a:custGeom>
              <a:avLst/>
              <a:gdLst/>
              <a:ahLst/>
              <a:cxnLst/>
              <a:rect l="l" t="t" r="r" b="b"/>
              <a:pathLst>
                <a:path w="676908" h="704094">
                  <a:moveTo>
                    <a:pt x="552447" y="704094"/>
                  </a:moveTo>
                  <a:lnTo>
                    <a:pt x="124460" y="704094"/>
                  </a:lnTo>
                  <a:cubicBezTo>
                    <a:pt x="55880" y="704094"/>
                    <a:pt x="0" y="648214"/>
                    <a:pt x="0" y="579634"/>
                  </a:cubicBezTo>
                  <a:lnTo>
                    <a:pt x="0" y="124460"/>
                  </a:lnTo>
                  <a:cubicBezTo>
                    <a:pt x="0" y="55880"/>
                    <a:pt x="55880" y="0"/>
                    <a:pt x="124460" y="0"/>
                  </a:cubicBezTo>
                  <a:lnTo>
                    <a:pt x="552448" y="0"/>
                  </a:lnTo>
                  <a:cubicBezTo>
                    <a:pt x="621028" y="0"/>
                    <a:pt x="676908" y="55880"/>
                    <a:pt x="676908" y="124460"/>
                  </a:cubicBezTo>
                  <a:lnTo>
                    <a:pt x="676908" y="579634"/>
                  </a:lnTo>
                  <a:cubicBezTo>
                    <a:pt x="676908" y="648214"/>
                    <a:pt x="621028" y="704094"/>
                    <a:pt x="552448" y="704094"/>
                  </a:cubicBezTo>
                  <a:close/>
                </a:path>
              </a:pathLst>
            </a:custGeom>
            <a:solidFill>
              <a:srgbClr val="FF6601"/>
            </a:solidFill>
          </p:spPr>
        </p:sp>
      </p:grpSp>
      <p:pic>
        <p:nvPicPr>
          <p:cNvPr id="51" name="Picture 17">
            <a:extLst>
              <a:ext uri="{FF2B5EF4-FFF2-40B4-BE49-F238E27FC236}">
                <a16:creationId xmlns:a16="http://schemas.microsoft.com/office/drawing/2014/main" xmlns="" id="{AC710079-F13E-38F0-E46C-596B439B2932}"/>
              </a:ext>
            </a:extLst>
          </p:cNvPr>
          <p:cNvPicPr>
            <a:picLocks noChangeAspect="1"/>
          </p:cNvPicPr>
          <p:nvPr userDrawn="1"/>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6804586" y="5062398"/>
            <a:ext cx="314325" cy="314325"/>
          </a:xfrm>
          <a:prstGeom prst="rect">
            <a:avLst/>
          </a:prstGeom>
        </p:spPr>
      </p:pic>
      <p:grpSp>
        <p:nvGrpSpPr>
          <p:cNvPr id="52" name="Group 18">
            <a:extLst>
              <a:ext uri="{FF2B5EF4-FFF2-40B4-BE49-F238E27FC236}">
                <a16:creationId xmlns:a16="http://schemas.microsoft.com/office/drawing/2014/main" xmlns="" id="{31EDA21C-6CC2-D9E3-9A57-4F900AC8AC80}"/>
              </a:ext>
            </a:extLst>
          </p:cNvPr>
          <p:cNvGrpSpPr/>
          <p:nvPr userDrawn="1"/>
        </p:nvGrpSpPr>
        <p:grpSpPr>
          <a:xfrm>
            <a:off x="7389311" y="3340029"/>
            <a:ext cx="2741361" cy="404782"/>
            <a:chOff x="0" y="-9525"/>
            <a:chExt cx="5482722" cy="809564"/>
          </a:xfrm>
        </p:grpSpPr>
        <p:sp>
          <p:nvSpPr>
            <p:cNvPr id="53" name="TextBox 19">
              <a:extLst>
                <a:ext uri="{FF2B5EF4-FFF2-40B4-BE49-F238E27FC236}">
                  <a16:creationId xmlns:a16="http://schemas.microsoft.com/office/drawing/2014/main" xmlns="" id="{B2A3DD9B-7A0D-C22E-060D-D5D09B410D52}"/>
                </a:ext>
              </a:extLst>
            </p:cNvPr>
            <p:cNvSpPr txBox="1"/>
            <p:nvPr/>
          </p:nvSpPr>
          <p:spPr>
            <a:xfrm>
              <a:off x="0" y="374409"/>
              <a:ext cx="5482722" cy="425630"/>
            </a:xfrm>
            <a:prstGeom prst="rect">
              <a:avLst/>
            </a:prstGeom>
          </p:spPr>
          <p:txBody>
            <a:bodyPr lIns="0" tIns="0" rIns="0" bIns="0" rtlCol="0" anchor="t">
              <a:spAutoFit/>
            </a:bodyPr>
            <a:lstStyle/>
            <a:p>
              <a:pPr>
                <a:lnSpc>
                  <a:spcPts val="1767"/>
                </a:lnSpc>
              </a:pPr>
              <a:r>
                <a:rPr lang="en-US" sz="1359">
                  <a:solidFill>
                    <a:srgbClr val="000000"/>
                  </a:solidFill>
                  <a:latin typeface="+mn-lt"/>
                </a:rPr>
                <a:t>contact@craveinfotech.com</a:t>
              </a:r>
            </a:p>
          </p:txBody>
        </p:sp>
        <p:sp>
          <p:nvSpPr>
            <p:cNvPr id="54" name="TextBox 20">
              <a:extLst>
                <a:ext uri="{FF2B5EF4-FFF2-40B4-BE49-F238E27FC236}">
                  <a16:creationId xmlns:a16="http://schemas.microsoft.com/office/drawing/2014/main" xmlns="" id="{543C3703-3639-1826-C722-0F672DEA75FF}"/>
                </a:ext>
              </a:extLst>
            </p:cNvPr>
            <p:cNvSpPr txBox="1"/>
            <p:nvPr/>
          </p:nvSpPr>
          <p:spPr>
            <a:xfrm>
              <a:off x="0" y="-9525"/>
              <a:ext cx="3974348" cy="264432"/>
            </a:xfrm>
            <a:prstGeom prst="rect">
              <a:avLst/>
            </a:prstGeom>
          </p:spPr>
          <p:txBody>
            <a:bodyPr lIns="0" tIns="0" rIns="0" bIns="0" rtlCol="0" anchor="t">
              <a:spAutoFit/>
            </a:bodyPr>
            <a:lstStyle/>
            <a:p>
              <a:pPr>
                <a:lnSpc>
                  <a:spcPts val="1087"/>
                </a:lnSpc>
                <a:spcBef>
                  <a:spcPct val="0"/>
                </a:spcBef>
              </a:pPr>
              <a:r>
                <a:rPr lang="en-US" sz="906" spc="8">
                  <a:solidFill>
                    <a:srgbClr val="FF6601"/>
                  </a:solidFill>
                  <a:latin typeface="+mn-lt"/>
                </a:rPr>
                <a:t>SEND US AN EMAIL</a:t>
              </a:r>
            </a:p>
          </p:txBody>
        </p:sp>
      </p:grpSp>
      <p:grpSp>
        <p:nvGrpSpPr>
          <p:cNvPr id="55" name="Group 21">
            <a:extLst>
              <a:ext uri="{FF2B5EF4-FFF2-40B4-BE49-F238E27FC236}">
                <a16:creationId xmlns:a16="http://schemas.microsoft.com/office/drawing/2014/main" xmlns="" id="{52144641-5527-3AB0-9887-BF77BBA8F833}"/>
              </a:ext>
            </a:extLst>
          </p:cNvPr>
          <p:cNvGrpSpPr/>
          <p:nvPr userDrawn="1"/>
        </p:nvGrpSpPr>
        <p:grpSpPr>
          <a:xfrm>
            <a:off x="7389311" y="4176925"/>
            <a:ext cx="2617811" cy="404782"/>
            <a:chOff x="0" y="-9525"/>
            <a:chExt cx="5235621" cy="809564"/>
          </a:xfrm>
        </p:grpSpPr>
        <p:sp>
          <p:nvSpPr>
            <p:cNvPr id="56" name="TextBox 22">
              <a:extLst>
                <a:ext uri="{FF2B5EF4-FFF2-40B4-BE49-F238E27FC236}">
                  <a16:creationId xmlns:a16="http://schemas.microsoft.com/office/drawing/2014/main" xmlns="" id="{808C4AA2-5EC3-5372-D6C3-2B7F9257D1D2}"/>
                </a:ext>
              </a:extLst>
            </p:cNvPr>
            <p:cNvSpPr txBox="1"/>
            <p:nvPr/>
          </p:nvSpPr>
          <p:spPr>
            <a:xfrm>
              <a:off x="0" y="374409"/>
              <a:ext cx="5235621" cy="425630"/>
            </a:xfrm>
            <a:prstGeom prst="rect">
              <a:avLst/>
            </a:prstGeom>
          </p:spPr>
          <p:txBody>
            <a:bodyPr lIns="0" tIns="0" rIns="0" bIns="0" rtlCol="0" anchor="t">
              <a:spAutoFit/>
            </a:bodyPr>
            <a:lstStyle/>
            <a:p>
              <a:pPr>
                <a:lnSpc>
                  <a:spcPts val="1767"/>
                </a:lnSpc>
              </a:pPr>
              <a:r>
                <a:rPr lang="en-US" sz="1359">
                  <a:solidFill>
                    <a:srgbClr val="000000"/>
                  </a:solidFill>
                  <a:latin typeface="+mn-lt"/>
                </a:rPr>
                <a:t>www.craveinfotech.com</a:t>
              </a:r>
            </a:p>
          </p:txBody>
        </p:sp>
        <p:sp>
          <p:nvSpPr>
            <p:cNvPr id="57" name="TextBox 23">
              <a:extLst>
                <a:ext uri="{FF2B5EF4-FFF2-40B4-BE49-F238E27FC236}">
                  <a16:creationId xmlns:a16="http://schemas.microsoft.com/office/drawing/2014/main" xmlns="" id="{37FCC5F8-9789-85C2-893A-EE3E04F84AF9}"/>
                </a:ext>
              </a:extLst>
            </p:cNvPr>
            <p:cNvSpPr txBox="1"/>
            <p:nvPr/>
          </p:nvSpPr>
          <p:spPr>
            <a:xfrm>
              <a:off x="0" y="-9525"/>
              <a:ext cx="3795227" cy="264432"/>
            </a:xfrm>
            <a:prstGeom prst="rect">
              <a:avLst/>
            </a:prstGeom>
          </p:spPr>
          <p:txBody>
            <a:bodyPr lIns="0" tIns="0" rIns="0" bIns="0" rtlCol="0" anchor="t">
              <a:spAutoFit/>
            </a:bodyPr>
            <a:lstStyle/>
            <a:p>
              <a:pPr>
                <a:lnSpc>
                  <a:spcPts val="1087"/>
                </a:lnSpc>
                <a:spcBef>
                  <a:spcPct val="0"/>
                </a:spcBef>
              </a:pPr>
              <a:r>
                <a:rPr lang="en-US" sz="906" spc="8">
                  <a:solidFill>
                    <a:srgbClr val="FF6601"/>
                  </a:solidFill>
                  <a:latin typeface="+mn-lt"/>
                </a:rPr>
                <a:t>VISIT OUR WEBSITE</a:t>
              </a:r>
            </a:p>
          </p:txBody>
        </p:sp>
      </p:grpSp>
      <p:grpSp>
        <p:nvGrpSpPr>
          <p:cNvPr id="58" name="Group 24">
            <a:extLst>
              <a:ext uri="{FF2B5EF4-FFF2-40B4-BE49-F238E27FC236}">
                <a16:creationId xmlns:a16="http://schemas.microsoft.com/office/drawing/2014/main" xmlns="" id="{472C1F99-50CA-94C9-6893-13AD7953ABBF}"/>
              </a:ext>
            </a:extLst>
          </p:cNvPr>
          <p:cNvGrpSpPr/>
          <p:nvPr userDrawn="1"/>
        </p:nvGrpSpPr>
        <p:grpSpPr>
          <a:xfrm>
            <a:off x="2497389" y="3344791"/>
            <a:ext cx="3598611" cy="2075008"/>
            <a:chOff x="0" y="0"/>
            <a:chExt cx="7197222" cy="4150017"/>
          </a:xfrm>
        </p:grpSpPr>
        <p:sp>
          <p:nvSpPr>
            <p:cNvPr id="59" name="TextBox 25">
              <a:extLst>
                <a:ext uri="{FF2B5EF4-FFF2-40B4-BE49-F238E27FC236}">
                  <a16:creationId xmlns:a16="http://schemas.microsoft.com/office/drawing/2014/main" xmlns="" id="{6B8C366D-7622-EEF4-DF38-33A68A165F5A}"/>
                </a:ext>
              </a:extLst>
            </p:cNvPr>
            <p:cNvSpPr txBox="1"/>
            <p:nvPr/>
          </p:nvSpPr>
          <p:spPr>
            <a:xfrm>
              <a:off x="0" y="456698"/>
              <a:ext cx="7197222" cy="3693319"/>
            </a:xfrm>
            <a:prstGeom prst="rect">
              <a:avLst/>
            </a:prstGeom>
          </p:spPr>
          <p:txBody>
            <a:bodyPr lIns="0" tIns="0" rIns="0" bIns="0" rtlCol="0" anchor="t">
              <a:spAutoFit/>
            </a:bodyPr>
            <a:lstStyle/>
            <a:p>
              <a:pPr>
                <a:lnSpc>
                  <a:spcPts val="1767"/>
                </a:lnSpc>
              </a:pPr>
              <a:r>
                <a:rPr lang="en-US" sz="1359">
                  <a:solidFill>
                    <a:srgbClr val="000000"/>
                  </a:solidFill>
                  <a:latin typeface="+mn-lt"/>
                </a:rPr>
                <a:t>USA:</a:t>
              </a:r>
            </a:p>
            <a:p>
              <a:pPr>
                <a:lnSpc>
                  <a:spcPts val="1767"/>
                </a:lnSpc>
              </a:pPr>
              <a:r>
                <a:rPr lang="en-US" sz="1359">
                  <a:solidFill>
                    <a:srgbClr val="000000"/>
                  </a:solidFill>
                  <a:latin typeface="+mn-lt"/>
                </a:rPr>
                <a:t>15 Corporate Pl S #104, Piscataway, NJ 08854</a:t>
              </a:r>
            </a:p>
            <a:p>
              <a:pPr>
                <a:lnSpc>
                  <a:spcPts val="1767"/>
                </a:lnSpc>
              </a:pPr>
              <a:r>
                <a:rPr lang="en-US" sz="1359">
                  <a:solidFill>
                    <a:srgbClr val="000000"/>
                  </a:solidFill>
                  <a:latin typeface="+mn-lt"/>
                </a:rPr>
                <a:t>contact@craveinfotech.com</a:t>
              </a:r>
            </a:p>
            <a:p>
              <a:pPr>
                <a:lnSpc>
                  <a:spcPts val="1767"/>
                </a:lnSpc>
              </a:pPr>
              <a:endParaRPr lang="en-US" sz="1359">
                <a:solidFill>
                  <a:srgbClr val="000000"/>
                </a:solidFill>
                <a:latin typeface="+mn-lt"/>
              </a:endParaRPr>
            </a:p>
            <a:p>
              <a:pPr>
                <a:lnSpc>
                  <a:spcPts val="1767"/>
                </a:lnSpc>
              </a:pPr>
              <a:r>
                <a:rPr lang="en-US" sz="1359">
                  <a:solidFill>
                    <a:srgbClr val="000000"/>
                  </a:solidFill>
                  <a:latin typeface="+mn-lt"/>
                </a:rPr>
                <a:t>India:</a:t>
              </a:r>
            </a:p>
            <a:p>
              <a:pPr>
                <a:lnSpc>
                  <a:spcPts val="1767"/>
                </a:lnSpc>
              </a:pPr>
              <a:r>
                <a:rPr lang="en-US" sz="1359">
                  <a:solidFill>
                    <a:srgbClr val="000000"/>
                  </a:solidFill>
                  <a:latin typeface="+mn-lt"/>
                </a:rPr>
                <a:t>Software Technology Parks of India, Unit 2-A, MIDC, Hinjewadi Rajiv Gandhi Infotech Park, Phase 1, Pune, Maharashtra 411057</a:t>
              </a:r>
            </a:p>
          </p:txBody>
        </p:sp>
        <p:sp>
          <p:nvSpPr>
            <p:cNvPr id="60" name="TextBox 26">
              <a:extLst>
                <a:ext uri="{FF2B5EF4-FFF2-40B4-BE49-F238E27FC236}">
                  <a16:creationId xmlns:a16="http://schemas.microsoft.com/office/drawing/2014/main" xmlns="" id="{4D16A17F-B985-55D9-E9F9-B7FCFB4FDEB5}"/>
                </a:ext>
              </a:extLst>
            </p:cNvPr>
            <p:cNvSpPr txBox="1"/>
            <p:nvPr/>
          </p:nvSpPr>
          <p:spPr>
            <a:xfrm>
              <a:off x="0" y="0"/>
              <a:ext cx="5217164" cy="359072"/>
            </a:xfrm>
            <a:prstGeom prst="rect">
              <a:avLst/>
            </a:prstGeom>
          </p:spPr>
          <p:txBody>
            <a:bodyPr lIns="0" tIns="0" rIns="0" bIns="0" rtlCol="0" anchor="t">
              <a:spAutoFit/>
            </a:bodyPr>
            <a:lstStyle/>
            <a:p>
              <a:pPr>
                <a:lnSpc>
                  <a:spcPts val="1439"/>
                </a:lnSpc>
                <a:spcBef>
                  <a:spcPct val="0"/>
                </a:spcBef>
              </a:pPr>
              <a:r>
                <a:rPr lang="en-US" sz="1199" spc="11">
                  <a:solidFill>
                    <a:srgbClr val="FF6601"/>
                  </a:solidFill>
                  <a:latin typeface="+mn-lt"/>
                </a:rPr>
                <a:t>LOCATION</a:t>
              </a:r>
            </a:p>
          </p:txBody>
        </p:sp>
      </p:grpSp>
      <p:grpSp>
        <p:nvGrpSpPr>
          <p:cNvPr id="61" name="Group 27">
            <a:extLst>
              <a:ext uri="{FF2B5EF4-FFF2-40B4-BE49-F238E27FC236}">
                <a16:creationId xmlns:a16="http://schemas.microsoft.com/office/drawing/2014/main" xmlns="" id="{CAE4FD6B-1CD1-FB42-8B56-B5DBE3A4A99C}"/>
              </a:ext>
            </a:extLst>
          </p:cNvPr>
          <p:cNvGrpSpPr/>
          <p:nvPr userDrawn="1"/>
        </p:nvGrpSpPr>
        <p:grpSpPr>
          <a:xfrm>
            <a:off x="7389311" y="4943460"/>
            <a:ext cx="2617811" cy="407411"/>
            <a:chOff x="0" y="-9525"/>
            <a:chExt cx="5235621" cy="814822"/>
          </a:xfrm>
        </p:grpSpPr>
        <p:sp>
          <p:nvSpPr>
            <p:cNvPr id="62" name="TextBox 28">
              <a:extLst>
                <a:ext uri="{FF2B5EF4-FFF2-40B4-BE49-F238E27FC236}">
                  <a16:creationId xmlns:a16="http://schemas.microsoft.com/office/drawing/2014/main" xmlns="" id="{EF226440-E1B5-AF9D-F932-F090176ECBBD}"/>
                </a:ext>
              </a:extLst>
            </p:cNvPr>
            <p:cNvSpPr txBox="1"/>
            <p:nvPr/>
          </p:nvSpPr>
          <p:spPr>
            <a:xfrm>
              <a:off x="0" y="374409"/>
              <a:ext cx="5235621" cy="430888"/>
            </a:xfrm>
            <a:prstGeom prst="rect">
              <a:avLst/>
            </a:prstGeom>
          </p:spPr>
          <p:txBody>
            <a:bodyPr lIns="0" tIns="0" rIns="0" bIns="0" rtlCol="0" anchor="t">
              <a:spAutoFit/>
            </a:bodyPr>
            <a:lstStyle/>
            <a:p>
              <a:pPr>
                <a:lnSpc>
                  <a:spcPct val="100000"/>
                </a:lnSpc>
              </a:pPr>
              <a:r>
                <a:rPr lang="en-US" sz="1360">
                  <a:solidFill>
                    <a:srgbClr val="000000"/>
                  </a:solidFill>
                  <a:latin typeface="+mn-lt"/>
                </a:rPr>
                <a:t>1-844-CRAVEIT(272-8348)</a:t>
              </a:r>
              <a:endParaRPr lang="en-US" sz="1360">
                <a:latin typeface="+mn-lt"/>
              </a:endParaRPr>
            </a:p>
          </p:txBody>
        </p:sp>
        <p:sp>
          <p:nvSpPr>
            <p:cNvPr id="63" name="TextBox 29">
              <a:extLst>
                <a:ext uri="{FF2B5EF4-FFF2-40B4-BE49-F238E27FC236}">
                  <a16:creationId xmlns:a16="http://schemas.microsoft.com/office/drawing/2014/main" xmlns="" id="{94323AA0-E22F-FE53-031F-D947A7A31B44}"/>
                </a:ext>
              </a:extLst>
            </p:cNvPr>
            <p:cNvSpPr txBox="1"/>
            <p:nvPr/>
          </p:nvSpPr>
          <p:spPr>
            <a:xfrm>
              <a:off x="0" y="-9525"/>
              <a:ext cx="3795227" cy="264432"/>
            </a:xfrm>
            <a:prstGeom prst="rect">
              <a:avLst/>
            </a:prstGeom>
          </p:spPr>
          <p:txBody>
            <a:bodyPr lIns="0" tIns="0" rIns="0" bIns="0" rtlCol="0" anchor="t">
              <a:spAutoFit/>
            </a:bodyPr>
            <a:lstStyle/>
            <a:p>
              <a:pPr>
                <a:lnSpc>
                  <a:spcPts val="1087"/>
                </a:lnSpc>
                <a:spcBef>
                  <a:spcPct val="0"/>
                </a:spcBef>
              </a:pPr>
              <a:r>
                <a:rPr lang="en-US" sz="906" spc="8">
                  <a:solidFill>
                    <a:srgbClr val="FF6601"/>
                  </a:solidFill>
                  <a:latin typeface="+mn-lt"/>
                </a:rPr>
                <a:t>CALL US</a:t>
              </a:r>
            </a:p>
          </p:txBody>
        </p:sp>
      </p:grpSp>
      <p:grpSp>
        <p:nvGrpSpPr>
          <p:cNvPr id="64" name="Group 30">
            <a:extLst>
              <a:ext uri="{FF2B5EF4-FFF2-40B4-BE49-F238E27FC236}">
                <a16:creationId xmlns:a16="http://schemas.microsoft.com/office/drawing/2014/main" xmlns="" id="{CA2B26C3-430A-FB61-5811-4803E06189C2}"/>
              </a:ext>
            </a:extLst>
          </p:cNvPr>
          <p:cNvGrpSpPr/>
          <p:nvPr userDrawn="1"/>
        </p:nvGrpSpPr>
        <p:grpSpPr>
          <a:xfrm>
            <a:off x="1800402" y="3288346"/>
            <a:ext cx="521722" cy="542676"/>
            <a:chOff x="0" y="0"/>
            <a:chExt cx="676908" cy="704094"/>
          </a:xfrm>
        </p:grpSpPr>
        <p:sp>
          <p:nvSpPr>
            <p:cNvPr id="65" name="Freeform 31">
              <a:extLst>
                <a:ext uri="{FF2B5EF4-FFF2-40B4-BE49-F238E27FC236}">
                  <a16:creationId xmlns:a16="http://schemas.microsoft.com/office/drawing/2014/main" xmlns="" id="{B39B2177-E9C8-368A-38B0-ABACC55AF05D}"/>
                </a:ext>
              </a:extLst>
            </p:cNvPr>
            <p:cNvSpPr/>
            <p:nvPr/>
          </p:nvSpPr>
          <p:spPr>
            <a:xfrm>
              <a:off x="0" y="0"/>
              <a:ext cx="676908" cy="704094"/>
            </a:xfrm>
            <a:custGeom>
              <a:avLst/>
              <a:gdLst/>
              <a:ahLst/>
              <a:cxnLst/>
              <a:rect l="l" t="t" r="r" b="b"/>
              <a:pathLst>
                <a:path w="676908" h="704094">
                  <a:moveTo>
                    <a:pt x="552447" y="704094"/>
                  </a:moveTo>
                  <a:lnTo>
                    <a:pt x="124460" y="704094"/>
                  </a:lnTo>
                  <a:cubicBezTo>
                    <a:pt x="55880" y="704094"/>
                    <a:pt x="0" y="648214"/>
                    <a:pt x="0" y="579634"/>
                  </a:cubicBezTo>
                  <a:lnTo>
                    <a:pt x="0" y="124460"/>
                  </a:lnTo>
                  <a:cubicBezTo>
                    <a:pt x="0" y="55880"/>
                    <a:pt x="55880" y="0"/>
                    <a:pt x="124460" y="0"/>
                  </a:cubicBezTo>
                  <a:lnTo>
                    <a:pt x="552448" y="0"/>
                  </a:lnTo>
                  <a:cubicBezTo>
                    <a:pt x="621028" y="0"/>
                    <a:pt x="676908" y="55880"/>
                    <a:pt x="676908" y="124460"/>
                  </a:cubicBezTo>
                  <a:lnTo>
                    <a:pt x="676908" y="579634"/>
                  </a:lnTo>
                  <a:cubicBezTo>
                    <a:pt x="676908" y="648214"/>
                    <a:pt x="621028" y="704094"/>
                    <a:pt x="552448" y="704094"/>
                  </a:cubicBezTo>
                  <a:close/>
                </a:path>
              </a:pathLst>
            </a:custGeom>
            <a:solidFill>
              <a:srgbClr val="FF6601"/>
            </a:solidFill>
          </p:spPr>
        </p:sp>
      </p:grpSp>
      <p:pic>
        <p:nvPicPr>
          <p:cNvPr id="66" name="Picture 32">
            <a:extLst>
              <a:ext uri="{FF2B5EF4-FFF2-40B4-BE49-F238E27FC236}">
                <a16:creationId xmlns:a16="http://schemas.microsoft.com/office/drawing/2014/main" xmlns="" id="{6FB4616F-2011-F512-6D10-234A32B9DF0E}"/>
              </a:ext>
            </a:extLst>
          </p:cNvPr>
          <p:cNvPicPr>
            <a:picLocks noChangeAspect="1"/>
          </p:cNvPicPr>
          <p:nvPr userDrawn="1"/>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rcRect/>
          <a:stretch>
            <a:fillRect/>
          </a:stretch>
        </p:blipFill>
        <p:spPr>
          <a:xfrm>
            <a:off x="1937597" y="3383960"/>
            <a:ext cx="247332" cy="351449"/>
          </a:xfrm>
          <a:prstGeom prst="rect">
            <a:avLst/>
          </a:prstGeom>
        </p:spPr>
      </p:pic>
    </p:spTree>
    <p:extLst>
      <p:ext uri="{BB962C8B-B14F-4D97-AF65-F5344CB8AC3E}">
        <p14:creationId xmlns:p14="http://schemas.microsoft.com/office/powerpoint/2010/main" val="3290665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Contact">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3D78C720-4128-6589-7EA2-E9BC8136C33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Rectangle 2">
            <a:extLst>
              <a:ext uri="{FF2B5EF4-FFF2-40B4-BE49-F238E27FC236}">
                <a16:creationId xmlns:a16="http://schemas.microsoft.com/office/drawing/2014/main" xmlns="" id="{895F00FA-0684-BB26-887B-90E91BD66FF7}"/>
              </a:ext>
            </a:extLst>
          </p:cNvPr>
          <p:cNvSpPr/>
          <p:nvPr userDrawn="1"/>
        </p:nvSpPr>
        <p:spPr>
          <a:xfrm>
            <a:off x="0" y="0"/>
            <a:ext cx="12192000" cy="6858000"/>
          </a:xfrm>
          <a:prstGeom prst="rect">
            <a:avLst/>
          </a:prstGeom>
          <a:solidFill>
            <a:schemeClr val="tx1">
              <a:lumMod val="95000"/>
              <a:lumOff val="5000"/>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Rectangle: Rounded Corners 2">
            <a:extLst>
              <a:ext uri="{FF2B5EF4-FFF2-40B4-BE49-F238E27FC236}">
                <a16:creationId xmlns:a16="http://schemas.microsoft.com/office/drawing/2014/main" xmlns="" id="{3ED24B20-8414-E2A6-1E65-A2F9B11DE247}"/>
              </a:ext>
            </a:extLst>
          </p:cNvPr>
          <p:cNvSpPr/>
          <p:nvPr userDrawn="1"/>
        </p:nvSpPr>
        <p:spPr>
          <a:xfrm>
            <a:off x="674896" y="542925"/>
            <a:ext cx="10830495" cy="5843589"/>
          </a:xfrm>
          <a:custGeom>
            <a:avLst/>
            <a:gdLst>
              <a:gd name="connsiteX0" fmla="*/ 0 w 10601325"/>
              <a:gd name="connsiteY0" fmla="*/ 1646630 h 5850732"/>
              <a:gd name="connsiteX1" fmla="*/ 1646630 w 10601325"/>
              <a:gd name="connsiteY1" fmla="*/ 0 h 5850732"/>
              <a:gd name="connsiteX2" fmla="*/ 8954695 w 10601325"/>
              <a:gd name="connsiteY2" fmla="*/ 0 h 5850732"/>
              <a:gd name="connsiteX3" fmla="*/ 10601325 w 10601325"/>
              <a:gd name="connsiteY3" fmla="*/ 1646630 h 5850732"/>
              <a:gd name="connsiteX4" fmla="*/ 10601325 w 10601325"/>
              <a:gd name="connsiteY4" fmla="*/ 4204102 h 5850732"/>
              <a:gd name="connsiteX5" fmla="*/ 8954695 w 10601325"/>
              <a:gd name="connsiteY5" fmla="*/ 5850732 h 5850732"/>
              <a:gd name="connsiteX6" fmla="*/ 1646630 w 10601325"/>
              <a:gd name="connsiteY6" fmla="*/ 5850732 h 5850732"/>
              <a:gd name="connsiteX7" fmla="*/ 0 w 10601325"/>
              <a:gd name="connsiteY7" fmla="*/ 4204102 h 5850732"/>
              <a:gd name="connsiteX8" fmla="*/ 0 w 10601325"/>
              <a:gd name="connsiteY8" fmla="*/ 1646630 h 5850732"/>
              <a:gd name="connsiteX0" fmla="*/ 0 w 10715625"/>
              <a:gd name="connsiteY0" fmla="*/ 1646630 h 5850732"/>
              <a:gd name="connsiteX1" fmla="*/ 1646630 w 10715625"/>
              <a:gd name="connsiteY1" fmla="*/ 0 h 5850732"/>
              <a:gd name="connsiteX2" fmla="*/ 8954695 w 10715625"/>
              <a:gd name="connsiteY2" fmla="*/ 0 h 5850732"/>
              <a:gd name="connsiteX3" fmla="*/ 10715625 w 10715625"/>
              <a:gd name="connsiteY3" fmla="*/ 1632342 h 5850732"/>
              <a:gd name="connsiteX4" fmla="*/ 10601325 w 10715625"/>
              <a:gd name="connsiteY4" fmla="*/ 4204102 h 5850732"/>
              <a:gd name="connsiteX5" fmla="*/ 8954695 w 10715625"/>
              <a:gd name="connsiteY5" fmla="*/ 5850732 h 5850732"/>
              <a:gd name="connsiteX6" fmla="*/ 1646630 w 10715625"/>
              <a:gd name="connsiteY6" fmla="*/ 5850732 h 5850732"/>
              <a:gd name="connsiteX7" fmla="*/ 0 w 10715625"/>
              <a:gd name="connsiteY7" fmla="*/ 4204102 h 5850732"/>
              <a:gd name="connsiteX8" fmla="*/ 0 w 10715625"/>
              <a:gd name="connsiteY8" fmla="*/ 1646630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725211 w 10794206"/>
              <a:gd name="connsiteY6" fmla="*/ 5850732 h 5850732"/>
              <a:gd name="connsiteX7" fmla="*/ 78581 w 10794206"/>
              <a:gd name="connsiteY7" fmla="*/ 4204102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725211 w 10794206"/>
              <a:gd name="connsiteY6" fmla="*/ 5850732 h 5850732"/>
              <a:gd name="connsiteX7" fmla="*/ 985838 w 10794206"/>
              <a:gd name="connsiteY7" fmla="*/ 4211246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725211 w 10794206"/>
              <a:gd name="connsiteY6" fmla="*/ 5850732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739499 w 10794206"/>
              <a:gd name="connsiteY6" fmla="*/ 5314950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71377"/>
              <a:gd name="connsiteX1" fmla="*/ 1725211 w 10794206"/>
              <a:gd name="connsiteY1" fmla="*/ 0 h 5871377"/>
              <a:gd name="connsiteX2" fmla="*/ 9033276 w 10794206"/>
              <a:gd name="connsiteY2" fmla="*/ 0 h 5871377"/>
              <a:gd name="connsiteX3" fmla="*/ 10794206 w 10794206"/>
              <a:gd name="connsiteY3" fmla="*/ 1632342 h 5871377"/>
              <a:gd name="connsiteX4" fmla="*/ 10679906 w 10794206"/>
              <a:gd name="connsiteY4" fmla="*/ 4204102 h 5871377"/>
              <a:gd name="connsiteX5" fmla="*/ 9033276 w 10794206"/>
              <a:gd name="connsiteY5" fmla="*/ 5850732 h 5871377"/>
              <a:gd name="connsiteX6" fmla="*/ 1575192 w 10794206"/>
              <a:gd name="connsiteY6" fmla="*/ 5850731 h 5871377"/>
              <a:gd name="connsiteX7" fmla="*/ 257175 w 10794206"/>
              <a:gd name="connsiteY7" fmla="*/ 4747027 h 5871377"/>
              <a:gd name="connsiteX8" fmla="*/ 0 w 10794206"/>
              <a:gd name="connsiteY8" fmla="*/ 1653774 h 5871377"/>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033276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679906 w 10794206"/>
              <a:gd name="connsiteY4" fmla="*/ 4204102 h 5850732"/>
              <a:gd name="connsiteX5" fmla="*/ 9183294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579893 w 10794206"/>
              <a:gd name="connsiteY4" fmla="*/ 4611296 h 5850732"/>
              <a:gd name="connsiteX5" fmla="*/ 9183294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579893 w 10794206"/>
              <a:gd name="connsiteY4" fmla="*/ 4611296 h 5850732"/>
              <a:gd name="connsiteX5" fmla="*/ 9183294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794206"/>
              <a:gd name="connsiteY0" fmla="*/ 1653774 h 5850732"/>
              <a:gd name="connsiteX1" fmla="*/ 1725211 w 10794206"/>
              <a:gd name="connsiteY1" fmla="*/ 0 h 5850732"/>
              <a:gd name="connsiteX2" fmla="*/ 9033276 w 10794206"/>
              <a:gd name="connsiteY2" fmla="*/ 0 h 5850732"/>
              <a:gd name="connsiteX3" fmla="*/ 10794206 w 10794206"/>
              <a:gd name="connsiteY3" fmla="*/ 1632342 h 5850732"/>
              <a:gd name="connsiteX4" fmla="*/ 10579893 w 10794206"/>
              <a:gd name="connsiteY4" fmla="*/ 4611296 h 5850732"/>
              <a:gd name="connsiteX5" fmla="*/ 9183294 w 10794206"/>
              <a:gd name="connsiteY5" fmla="*/ 5850732 h 5850732"/>
              <a:gd name="connsiteX6" fmla="*/ 1575192 w 10794206"/>
              <a:gd name="connsiteY6" fmla="*/ 5850731 h 5850732"/>
              <a:gd name="connsiteX7" fmla="*/ 257175 w 10794206"/>
              <a:gd name="connsiteY7" fmla="*/ 4747027 h 5850732"/>
              <a:gd name="connsiteX8" fmla="*/ 0 w 10794206"/>
              <a:gd name="connsiteY8" fmla="*/ 1653774 h 5850732"/>
              <a:gd name="connsiteX0" fmla="*/ 0 w 10815994"/>
              <a:gd name="connsiteY0" fmla="*/ 1653774 h 5850732"/>
              <a:gd name="connsiteX1" fmla="*/ 1725211 w 10815994"/>
              <a:gd name="connsiteY1" fmla="*/ 0 h 5850732"/>
              <a:gd name="connsiteX2" fmla="*/ 9033276 w 10815994"/>
              <a:gd name="connsiteY2" fmla="*/ 0 h 5850732"/>
              <a:gd name="connsiteX3" fmla="*/ 10794206 w 10815994"/>
              <a:gd name="connsiteY3" fmla="*/ 1632342 h 5850732"/>
              <a:gd name="connsiteX4" fmla="*/ 10579893 w 10815994"/>
              <a:gd name="connsiteY4" fmla="*/ 4611296 h 5850732"/>
              <a:gd name="connsiteX5" fmla="*/ 9183294 w 10815994"/>
              <a:gd name="connsiteY5" fmla="*/ 5850732 h 5850732"/>
              <a:gd name="connsiteX6" fmla="*/ 1575192 w 10815994"/>
              <a:gd name="connsiteY6" fmla="*/ 5850731 h 5850732"/>
              <a:gd name="connsiteX7" fmla="*/ 257175 w 10815994"/>
              <a:gd name="connsiteY7" fmla="*/ 4747027 h 5850732"/>
              <a:gd name="connsiteX8" fmla="*/ 0 w 10815994"/>
              <a:gd name="connsiteY8" fmla="*/ 1653774 h 5850732"/>
              <a:gd name="connsiteX0" fmla="*/ 0 w 10829127"/>
              <a:gd name="connsiteY0" fmla="*/ 1653774 h 5850732"/>
              <a:gd name="connsiteX1" fmla="*/ 1725211 w 10829127"/>
              <a:gd name="connsiteY1" fmla="*/ 0 h 5850732"/>
              <a:gd name="connsiteX2" fmla="*/ 9497620 w 10829127"/>
              <a:gd name="connsiteY2" fmla="*/ 7143 h 5850732"/>
              <a:gd name="connsiteX3" fmla="*/ 10794206 w 10829127"/>
              <a:gd name="connsiteY3" fmla="*/ 1632342 h 5850732"/>
              <a:gd name="connsiteX4" fmla="*/ 10579893 w 10829127"/>
              <a:gd name="connsiteY4" fmla="*/ 4611296 h 5850732"/>
              <a:gd name="connsiteX5" fmla="*/ 9183294 w 10829127"/>
              <a:gd name="connsiteY5" fmla="*/ 5850732 h 5850732"/>
              <a:gd name="connsiteX6" fmla="*/ 1575192 w 10829127"/>
              <a:gd name="connsiteY6" fmla="*/ 5850731 h 5850732"/>
              <a:gd name="connsiteX7" fmla="*/ 257175 w 10829127"/>
              <a:gd name="connsiteY7" fmla="*/ 4747027 h 5850732"/>
              <a:gd name="connsiteX8" fmla="*/ 0 w 10829127"/>
              <a:gd name="connsiteY8" fmla="*/ 1653774 h 5850732"/>
              <a:gd name="connsiteX0" fmla="*/ 0 w 10815131"/>
              <a:gd name="connsiteY0" fmla="*/ 1653774 h 5850732"/>
              <a:gd name="connsiteX1" fmla="*/ 1725211 w 10815131"/>
              <a:gd name="connsiteY1" fmla="*/ 0 h 5850732"/>
              <a:gd name="connsiteX2" fmla="*/ 9497620 w 10815131"/>
              <a:gd name="connsiteY2" fmla="*/ 7143 h 5850732"/>
              <a:gd name="connsiteX3" fmla="*/ 10794206 w 10815131"/>
              <a:gd name="connsiteY3" fmla="*/ 1632342 h 5850732"/>
              <a:gd name="connsiteX4" fmla="*/ 10579893 w 10815131"/>
              <a:gd name="connsiteY4" fmla="*/ 4611296 h 5850732"/>
              <a:gd name="connsiteX5" fmla="*/ 9183294 w 10815131"/>
              <a:gd name="connsiteY5" fmla="*/ 5850732 h 5850732"/>
              <a:gd name="connsiteX6" fmla="*/ 1575192 w 10815131"/>
              <a:gd name="connsiteY6" fmla="*/ 5850731 h 5850732"/>
              <a:gd name="connsiteX7" fmla="*/ 257175 w 10815131"/>
              <a:gd name="connsiteY7" fmla="*/ 4747027 h 5850732"/>
              <a:gd name="connsiteX8" fmla="*/ 0 w 10815131"/>
              <a:gd name="connsiteY8" fmla="*/ 1653774 h 5850732"/>
              <a:gd name="connsiteX0" fmla="*/ 0 w 10815131"/>
              <a:gd name="connsiteY0" fmla="*/ 1647373 h 5844331"/>
              <a:gd name="connsiteX1" fmla="*/ 1210861 w 10815131"/>
              <a:gd name="connsiteY1" fmla="*/ 15030 h 5844331"/>
              <a:gd name="connsiteX2" fmla="*/ 9497620 w 10815131"/>
              <a:gd name="connsiteY2" fmla="*/ 742 h 5844331"/>
              <a:gd name="connsiteX3" fmla="*/ 10794206 w 10815131"/>
              <a:gd name="connsiteY3" fmla="*/ 1625941 h 5844331"/>
              <a:gd name="connsiteX4" fmla="*/ 10579893 w 10815131"/>
              <a:gd name="connsiteY4" fmla="*/ 4604895 h 5844331"/>
              <a:gd name="connsiteX5" fmla="*/ 9183294 w 10815131"/>
              <a:gd name="connsiteY5" fmla="*/ 5844331 h 5844331"/>
              <a:gd name="connsiteX6" fmla="*/ 1575192 w 10815131"/>
              <a:gd name="connsiteY6" fmla="*/ 5844330 h 5844331"/>
              <a:gd name="connsiteX7" fmla="*/ 257175 w 10815131"/>
              <a:gd name="connsiteY7" fmla="*/ 4740626 h 5844331"/>
              <a:gd name="connsiteX8" fmla="*/ 0 w 10815131"/>
              <a:gd name="connsiteY8" fmla="*/ 1647373 h 5844331"/>
              <a:gd name="connsiteX0" fmla="*/ 0 w 10815131"/>
              <a:gd name="connsiteY0" fmla="*/ 1483066 h 5844331"/>
              <a:gd name="connsiteX1" fmla="*/ 1210861 w 10815131"/>
              <a:gd name="connsiteY1" fmla="*/ 15030 h 5844331"/>
              <a:gd name="connsiteX2" fmla="*/ 9497620 w 10815131"/>
              <a:gd name="connsiteY2" fmla="*/ 742 h 5844331"/>
              <a:gd name="connsiteX3" fmla="*/ 10794206 w 10815131"/>
              <a:gd name="connsiteY3" fmla="*/ 1625941 h 5844331"/>
              <a:gd name="connsiteX4" fmla="*/ 10579893 w 10815131"/>
              <a:gd name="connsiteY4" fmla="*/ 4604895 h 5844331"/>
              <a:gd name="connsiteX5" fmla="*/ 9183294 w 10815131"/>
              <a:gd name="connsiteY5" fmla="*/ 5844331 h 5844331"/>
              <a:gd name="connsiteX6" fmla="*/ 1575192 w 10815131"/>
              <a:gd name="connsiteY6" fmla="*/ 5844330 h 5844331"/>
              <a:gd name="connsiteX7" fmla="*/ 257175 w 10815131"/>
              <a:gd name="connsiteY7" fmla="*/ 4740626 h 5844331"/>
              <a:gd name="connsiteX8" fmla="*/ 0 w 10815131"/>
              <a:gd name="connsiteY8" fmla="*/ 1483066 h 5844331"/>
              <a:gd name="connsiteX0" fmla="*/ 16713 w 10831844"/>
              <a:gd name="connsiteY0" fmla="*/ 1483066 h 5844331"/>
              <a:gd name="connsiteX1" fmla="*/ 1227574 w 10831844"/>
              <a:gd name="connsiteY1" fmla="*/ 15030 h 5844331"/>
              <a:gd name="connsiteX2" fmla="*/ 9514333 w 10831844"/>
              <a:gd name="connsiteY2" fmla="*/ 742 h 5844331"/>
              <a:gd name="connsiteX3" fmla="*/ 10810919 w 10831844"/>
              <a:gd name="connsiteY3" fmla="*/ 1625941 h 5844331"/>
              <a:gd name="connsiteX4" fmla="*/ 10596606 w 10831844"/>
              <a:gd name="connsiteY4" fmla="*/ 4604895 h 5844331"/>
              <a:gd name="connsiteX5" fmla="*/ 9200007 w 10831844"/>
              <a:gd name="connsiteY5" fmla="*/ 5844331 h 5844331"/>
              <a:gd name="connsiteX6" fmla="*/ 1591905 w 10831844"/>
              <a:gd name="connsiteY6" fmla="*/ 5844330 h 5844331"/>
              <a:gd name="connsiteX7" fmla="*/ 273888 w 10831844"/>
              <a:gd name="connsiteY7" fmla="*/ 4740626 h 5844331"/>
              <a:gd name="connsiteX8" fmla="*/ 16713 w 10831844"/>
              <a:gd name="connsiteY8" fmla="*/ 1483066 h 5844331"/>
              <a:gd name="connsiteX0" fmla="*/ 18048 w 10833179"/>
              <a:gd name="connsiteY0" fmla="*/ 1483066 h 5844331"/>
              <a:gd name="connsiteX1" fmla="*/ 1228909 w 10833179"/>
              <a:gd name="connsiteY1" fmla="*/ 15030 h 5844331"/>
              <a:gd name="connsiteX2" fmla="*/ 9515668 w 10833179"/>
              <a:gd name="connsiteY2" fmla="*/ 742 h 5844331"/>
              <a:gd name="connsiteX3" fmla="*/ 10812254 w 10833179"/>
              <a:gd name="connsiteY3" fmla="*/ 1625941 h 5844331"/>
              <a:gd name="connsiteX4" fmla="*/ 10597941 w 10833179"/>
              <a:gd name="connsiteY4" fmla="*/ 4604895 h 5844331"/>
              <a:gd name="connsiteX5" fmla="*/ 9201342 w 10833179"/>
              <a:gd name="connsiteY5" fmla="*/ 5844331 h 5844331"/>
              <a:gd name="connsiteX6" fmla="*/ 1593240 w 10833179"/>
              <a:gd name="connsiteY6" fmla="*/ 5844330 h 5844331"/>
              <a:gd name="connsiteX7" fmla="*/ 275223 w 10833179"/>
              <a:gd name="connsiteY7" fmla="*/ 4740626 h 5844331"/>
              <a:gd name="connsiteX8" fmla="*/ 18048 w 10833179"/>
              <a:gd name="connsiteY8" fmla="*/ 1483066 h 5844331"/>
              <a:gd name="connsiteX0" fmla="*/ 18048 w 10833179"/>
              <a:gd name="connsiteY0" fmla="*/ 1483066 h 5844396"/>
              <a:gd name="connsiteX1" fmla="*/ 1228909 w 10833179"/>
              <a:gd name="connsiteY1" fmla="*/ 15030 h 5844396"/>
              <a:gd name="connsiteX2" fmla="*/ 9515668 w 10833179"/>
              <a:gd name="connsiteY2" fmla="*/ 742 h 5844396"/>
              <a:gd name="connsiteX3" fmla="*/ 10812254 w 10833179"/>
              <a:gd name="connsiteY3" fmla="*/ 1625941 h 5844396"/>
              <a:gd name="connsiteX4" fmla="*/ 10597941 w 10833179"/>
              <a:gd name="connsiteY4" fmla="*/ 4604895 h 5844396"/>
              <a:gd name="connsiteX5" fmla="*/ 9201342 w 10833179"/>
              <a:gd name="connsiteY5" fmla="*/ 5844331 h 5844396"/>
              <a:gd name="connsiteX6" fmla="*/ 1593240 w 10833179"/>
              <a:gd name="connsiteY6" fmla="*/ 5844330 h 5844396"/>
              <a:gd name="connsiteX7" fmla="*/ 275223 w 10833179"/>
              <a:gd name="connsiteY7" fmla="*/ 4740626 h 5844396"/>
              <a:gd name="connsiteX8" fmla="*/ 18048 w 10833179"/>
              <a:gd name="connsiteY8" fmla="*/ 1483066 h 5844396"/>
              <a:gd name="connsiteX0" fmla="*/ 18048 w 10833179"/>
              <a:gd name="connsiteY0" fmla="*/ 1483066 h 5844397"/>
              <a:gd name="connsiteX1" fmla="*/ 1228909 w 10833179"/>
              <a:gd name="connsiteY1" fmla="*/ 15030 h 5844397"/>
              <a:gd name="connsiteX2" fmla="*/ 9515668 w 10833179"/>
              <a:gd name="connsiteY2" fmla="*/ 742 h 5844397"/>
              <a:gd name="connsiteX3" fmla="*/ 10812254 w 10833179"/>
              <a:gd name="connsiteY3" fmla="*/ 1625941 h 5844397"/>
              <a:gd name="connsiteX4" fmla="*/ 10597941 w 10833179"/>
              <a:gd name="connsiteY4" fmla="*/ 4604895 h 5844397"/>
              <a:gd name="connsiteX5" fmla="*/ 9201342 w 10833179"/>
              <a:gd name="connsiteY5" fmla="*/ 5844331 h 5844397"/>
              <a:gd name="connsiteX6" fmla="*/ 1593240 w 10833179"/>
              <a:gd name="connsiteY6" fmla="*/ 5844330 h 5844397"/>
              <a:gd name="connsiteX7" fmla="*/ 275223 w 10833179"/>
              <a:gd name="connsiteY7" fmla="*/ 4740626 h 5844397"/>
              <a:gd name="connsiteX8" fmla="*/ 18048 w 10833179"/>
              <a:gd name="connsiteY8" fmla="*/ 1483066 h 5844397"/>
              <a:gd name="connsiteX0" fmla="*/ 18048 w 10833179"/>
              <a:gd name="connsiteY0" fmla="*/ 1483066 h 5844397"/>
              <a:gd name="connsiteX1" fmla="*/ 1228909 w 10833179"/>
              <a:gd name="connsiteY1" fmla="*/ 15030 h 5844397"/>
              <a:gd name="connsiteX2" fmla="*/ 9515668 w 10833179"/>
              <a:gd name="connsiteY2" fmla="*/ 742 h 5844397"/>
              <a:gd name="connsiteX3" fmla="*/ 10812254 w 10833179"/>
              <a:gd name="connsiteY3" fmla="*/ 1625941 h 5844397"/>
              <a:gd name="connsiteX4" fmla="*/ 10597941 w 10833179"/>
              <a:gd name="connsiteY4" fmla="*/ 4604895 h 5844397"/>
              <a:gd name="connsiteX5" fmla="*/ 9201342 w 10833179"/>
              <a:gd name="connsiteY5" fmla="*/ 5844331 h 5844397"/>
              <a:gd name="connsiteX6" fmla="*/ 1593240 w 10833179"/>
              <a:gd name="connsiteY6" fmla="*/ 5844330 h 5844397"/>
              <a:gd name="connsiteX7" fmla="*/ 275223 w 10833179"/>
              <a:gd name="connsiteY7" fmla="*/ 4740626 h 5844397"/>
              <a:gd name="connsiteX8" fmla="*/ 18048 w 10833179"/>
              <a:gd name="connsiteY8" fmla="*/ 1483066 h 5844397"/>
              <a:gd name="connsiteX0" fmla="*/ 18048 w 10833179"/>
              <a:gd name="connsiteY0" fmla="*/ 1483066 h 5844397"/>
              <a:gd name="connsiteX1" fmla="*/ 1228909 w 10833179"/>
              <a:gd name="connsiteY1" fmla="*/ 15030 h 5844397"/>
              <a:gd name="connsiteX2" fmla="*/ 9515668 w 10833179"/>
              <a:gd name="connsiteY2" fmla="*/ 742 h 5844397"/>
              <a:gd name="connsiteX3" fmla="*/ 10812254 w 10833179"/>
              <a:gd name="connsiteY3" fmla="*/ 1625941 h 5844397"/>
              <a:gd name="connsiteX4" fmla="*/ 10597941 w 10833179"/>
              <a:gd name="connsiteY4" fmla="*/ 4604895 h 5844397"/>
              <a:gd name="connsiteX5" fmla="*/ 9201342 w 10833179"/>
              <a:gd name="connsiteY5" fmla="*/ 5844331 h 5844397"/>
              <a:gd name="connsiteX6" fmla="*/ 1593240 w 10833179"/>
              <a:gd name="connsiteY6" fmla="*/ 5844330 h 5844397"/>
              <a:gd name="connsiteX7" fmla="*/ 275223 w 10833179"/>
              <a:gd name="connsiteY7" fmla="*/ 4740626 h 5844397"/>
              <a:gd name="connsiteX8" fmla="*/ 18048 w 10833179"/>
              <a:gd name="connsiteY8" fmla="*/ 1483066 h 5844397"/>
              <a:gd name="connsiteX0" fmla="*/ 18048 w 10833179"/>
              <a:gd name="connsiteY0" fmla="*/ 1483066 h 5844420"/>
              <a:gd name="connsiteX1" fmla="*/ 1228909 w 10833179"/>
              <a:gd name="connsiteY1" fmla="*/ 15030 h 5844420"/>
              <a:gd name="connsiteX2" fmla="*/ 9515668 w 10833179"/>
              <a:gd name="connsiteY2" fmla="*/ 742 h 5844420"/>
              <a:gd name="connsiteX3" fmla="*/ 10812254 w 10833179"/>
              <a:gd name="connsiteY3" fmla="*/ 1625941 h 5844420"/>
              <a:gd name="connsiteX4" fmla="*/ 10576509 w 10833179"/>
              <a:gd name="connsiteY4" fmla="*/ 4754913 h 5844420"/>
              <a:gd name="connsiteX5" fmla="*/ 9201342 w 10833179"/>
              <a:gd name="connsiteY5" fmla="*/ 5844331 h 5844420"/>
              <a:gd name="connsiteX6" fmla="*/ 1593240 w 10833179"/>
              <a:gd name="connsiteY6" fmla="*/ 5844330 h 5844420"/>
              <a:gd name="connsiteX7" fmla="*/ 275223 w 10833179"/>
              <a:gd name="connsiteY7" fmla="*/ 4740626 h 5844420"/>
              <a:gd name="connsiteX8" fmla="*/ 18048 w 10833179"/>
              <a:gd name="connsiteY8" fmla="*/ 1483066 h 5844420"/>
              <a:gd name="connsiteX0" fmla="*/ 18048 w 10840204"/>
              <a:gd name="connsiteY0" fmla="*/ 1483748 h 5845102"/>
              <a:gd name="connsiteX1" fmla="*/ 1228909 w 10840204"/>
              <a:gd name="connsiteY1" fmla="*/ 15712 h 5845102"/>
              <a:gd name="connsiteX2" fmla="*/ 9515668 w 10840204"/>
              <a:gd name="connsiteY2" fmla="*/ 1424 h 5845102"/>
              <a:gd name="connsiteX3" fmla="*/ 10819398 w 10840204"/>
              <a:gd name="connsiteY3" fmla="*/ 1512323 h 5845102"/>
              <a:gd name="connsiteX4" fmla="*/ 10576509 w 10840204"/>
              <a:gd name="connsiteY4" fmla="*/ 4755595 h 5845102"/>
              <a:gd name="connsiteX5" fmla="*/ 9201342 w 10840204"/>
              <a:gd name="connsiteY5" fmla="*/ 5845013 h 5845102"/>
              <a:gd name="connsiteX6" fmla="*/ 1593240 w 10840204"/>
              <a:gd name="connsiteY6" fmla="*/ 5845012 h 5845102"/>
              <a:gd name="connsiteX7" fmla="*/ 275223 w 10840204"/>
              <a:gd name="connsiteY7" fmla="*/ 4741308 h 5845102"/>
              <a:gd name="connsiteX8" fmla="*/ 18048 w 10840204"/>
              <a:gd name="connsiteY8" fmla="*/ 1483748 h 5845102"/>
              <a:gd name="connsiteX0" fmla="*/ 18048 w 10830226"/>
              <a:gd name="connsiteY0" fmla="*/ 1483242 h 5844596"/>
              <a:gd name="connsiteX1" fmla="*/ 1228909 w 10830226"/>
              <a:gd name="connsiteY1" fmla="*/ 15206 h 5844596"/>
              <a:gd name="connsiteX2" fmla="*/ 9515668 w 10830226"/>
              <a:gd name="connsiteY2" fmla="*/ 918 h 5844596"/>
              <a:gd name="connsiteX3" fmla="*/ 10819398 w 10830226"/>
              <a:gd name="connsiteY3" fmla="*/ 1511817 h 5844596"/>
              <a:gd name="connsiteX4" fmla="*/ 10576509 w 10830226"/>
              <a:gd name="connsiteY4" fmla="*/ 4755089 h 5844596"/>
              <a:gd name="connsiteX5" fmla="*/ 9201342 w 10830226"/>
              <a:gd name="connsiteY5" fmla="*/ 5844507 h 5844596"/>
              <a:gd name="connsiteX6" fmla="*/ 1593240 w 10830226"/>
              <a:gd name="connsiteY6" fmla="*/ 5844506 h 5844596"/>
              <a:gd name="connsiteX7" fmla="*/ 275223 w 10830226"/>
              <a:gd name="connsiteY7" fmla="*/ 4740802 h 5844596"/>
              <a:gd name="connsiteX8" fmla="*/ 18048 w 10830226"/>
              <a:gd name="connsiteY8" fmla="*/ 1483242 h 5844596"/>
              <a:gd name="connsiteX0" fmla="*/ 18048 w 10830495"/>
              <a:gd name="connsiteY0" fmla="*/ 1482324 h 5843678"/>
              <a:gd name="connsiteX1" fmla="*/ 1228909 w 10830495"/>
              <a:gd name="connsiteY1" fmla="*/ 14288 h 5843678"/>
              <a:gd name="connsiteX2" fmla="*/ 9515668 w 10830495"/>
              <a:gd name="connsiteY2" fmla="*/ 0 h 5843678"/>
              <a:gd name="connsiteX3" fmla="*/ 10819398 w 10830495"/>
              <a:gd name="connsiteY3" fmla="*/ 1510899 h 5843678"/>
              <a:gd name="connsiteX4" fmla="*/ 10576509 w 10830495"/>
              <a:gd name="connsiteY4" fmla="*/ 4754171 h 5843678"/>
              <a:gd name="connsiteX5" fmla="*/ 9201342 w 10830495"/>
              <a:gd name="connsiteY5" fmla="*/ 5843589 h 5843678"/>
              <a:gd name="connsiteX6" fmla="*/ 1593240 w 10830495"/>
              <a:gd name="connsiteY6" fmla="*/ 5843588 h 5843678"/>
              <a:gd name="connsiteX7" fmla="*/ 275223 w 10830495"/>
              <a:gd name="connsiteY7" fmla="*/ 4739884 h 5843678"/>
              <a:gd name="connsiteX8" fmla="*/ 18048 w 10830495"/>
              <a:gd name="connsiteY8" fmla="*/ 1482324 h 5843678"/>
              <a:gd name="connsiteX0" fmla="*/ 18048 w 10830495"/>
              <a:gd name="connsiteY0" fmla="*/ 1482324 h 5843657"/>
              <a:gd name="connsiteX1" fmla="*/ 1228909 w 10830495"/>
              <a:gd name="connsiteY1" fmla="*/ 14288 h 5843657"/>
              <a:gd name="connsiteX2" fmla="*/ 9515668 w 10830495"/>
              <a:gd name="connsiteY2" fmla="*/ 0 h 5843657"/>
              <a:gd name="connsiteX3" fmla="*/ 10819398 w 10830495"/>
              <a:gd name="connsiteY3" fmla="*/ 1510899 h 5843657"/>
              <a:gd name="connsiteX4" fmla="*/ 10576509 w 10830495"/>
              <a:gd name="connsiteY4" fmla="*/ 4754171 h 5843657"/>
              <a:gd name="connsiteX5" fmla="*/ 9201342 w 10830495"/>
              <a:gd name="connsiteY5" fmla="*/ 5843589 h 5843657"/>
              <a:gd name="connsiteX6" fmla="*/ 1593240 w 10830495"/>
              <a:gd name="connsiteY6" fmla="*/ 5843588 h 5843657"/>
              <a:gd name="connsiteX7" fmla="*/ 275223 w 10830495"/>
              <a:gd name="connsiteY7" fmla="*/ 4739884 h 5843657"/>
              <a:gd name="connsiteX8" fmla="*/ 18048 w 10830495"/>
              <a:gd name="connsiteY8" fmla="*/ 1482324 h 5843657"/>
              <a:gd name="connsiteX0" fmla="*/ 18048 w 10830495"/>
              <a:gd name="connsiteY0" fmla="*/ 1482324 h 5843589"/>
              <a:gd name="connsiteX1" fmla="*/ 1228909 w 10830495"/>
              <a:gd name="connsiteY1" fmla="*/ 14288 h 5843589"/>
              <a:gd name="connsiteX2" fmla="*/ 9515668 w 10830495"/>
              <a:gd name="connsiteY2" fmla="*/ 0 h 5843589"/>
              <a:gd name="connsiteX3" fmla="*/ 10819398 w 10830495"/>
              <a:gd name="connsiteY3" fmla="*/ 1510899 h 5843589"/>
              <a:gd name="connsiteX4" fmla="*/ 10576509 w 10830495"/>
              <a:gd name="connsiteY4" fmla="*/ 4754171 h 5843589"/>
              <a:gd name="connsiteX5" fmla="*/ 9201342 w 10830495"/>
              <a:gd name="connsiteY5" fmla="*/ 5843589 h 5843589"/>
              <a:gd name="connsiteX6" fmla="*/ 1593240 w 10830495"/>
              <a:gd name="connsiteY6" fmla="*/ 5843588 h 5843589"/>
              <a:gd name="connsiteX7" fmla="*/ 275223 w 10830495"/>
              <a:gd name="connsiteY7" fmla="*/ 4739884 h 5843589"/>
              <a:gd name="connsiteX8" fmla="*/ 18048 w 10830495"/>
              <a:gd name="connsiteY8" fmla="*/ 1482324 h 584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30495" h="5843589">
                <a:moveTo>
                  <a:pt x="18048" y="1482324"/>
                </a:moveTo>
                <a:cubicBezTo>
                  <a:pt x="-89108" y="772940"/>
                  <a:pt x="276637" y="78582"/>
                  <a:pt x="1228909" y="14288"/>
                </a:cubicBezTo>
                <a:lnTo>
                  <a:pt x="9515668" y="0"/>
                </a:lnTo>
                <a:cubicBezTo>
                  <a:pt x="9925014" y="14287"/>
                  <a:pt x="10947985" y="122860"/>
                  <a:pt x="10819398" y="1510899"/>
                </a:cubicBezTo>
                <a:cubicBezTo>
                  <a:pt x="10747961" y="2484833"/>
                  <a:pt x="10655090" y="3787380"/>
                  <a:pt x="10576509" y="4754171"/>
                </a:cubicBezTo>
                <a:cubicBezTo>
                  <a:pt x="10412204" y="5299248"/>
                  <a:pt x="10039313" y="5829301"/>
                  <a:pt x="9201342" y="5843589"/>
                </a:cubicBezTo>
                <a:lnTo>
                  <a:pt x="1593240" y="5843588"/>
                </a:lnTo>
                <a:cubicBezTo>
                  <a:pt x="1355344" y="5843588"/>
                  <a:pt x="510967" y="5670725"/>
                  <a:pt x="275223" y="4739884"/>
                </a:cubicBezTo>
                <a:lnTo>
                  <a:pt x="18048" y="1482324"/>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5" name="Picture 4">
            <a:extLst>
              <a:ext uri="{FF2B5EF4-FFF2-40B4-BE49-F238E27FC236}">
                <a16:creationId xmlns:a16="http://schemas.microsoft.com/office/drawing/2014/main" xmlns="" id="{990306C4-98F7-15B8-F784-7A5FFD913340}"/>
              </a:ext>
            </a:extLst>
          </p:cNvPr>
          <p:cNvPicPr>
            <a:picLocks noChangeAspect="1"/>
          </p:cNvPicPr>
          <p:nvPr userDrawn="1"/>
        </p:nvPicPr>
        <p:blipFill>
          <a:blip r:embed="rId3"/>
          <a:srcRect/>
          <a:stretch>
            <a:fillRect/>
          </a:stretch>
        </p:blipFill>
        <p:spPr>
          <a:xfrm>
            <a:off x="4943853" y="1082300"/>
            <a:ext cx="2648951" cy="1307920"/>
          </a:xfrm>
          <a:prstGeom prst="rect">
            <a:avLst/>
          </a:prstGeom>
        </p:spPr>
      </p:pic>
      <p:sp>
        <p:nvSpPr>
          <p:cNvPr id="6" name="AutoShape 5">
            <a:extLst>
              <a:ext uri="{FF2B5EF4-FFF2-40B4-BE49-F238E27FC236}">
                <a16:creationId xmlns:a16="http://schemas.microsoft.com/office/drawing/2014/main" xmlns="" id="{064B1471-806C-B02E-B24E-E45DB182416D}"/>
              </a:ext>
            </a:extLst>
          </p:cNvPr>
          <p:cNvSpPr/>
          <p:nvPr userDrawn="1"/>
        </p:nvSpPr>
        <p:spPr>
          <a:xfrm>
            <a:off x="4220043" y="2745921"/>
            <a:ext cx="4109270" cy="0"/>
          </a:xfrm>
          <a:prstGeom prst="line">
            <a:avLst/>
          </a:prstGeom>
          <a:ln w="28575" cap="flat">
            <a:solidFill>
              <a:srgbClr val="EF6537"/>
            </a:solidFill>
            <a:prstDash val="solid"/>
            <a:headEnd type="none" w="sm" len="sm"/>
            <a:tailEnd type="none" w="sm" len="sm"/>
          </a:ln>
        </p:spPr>
      </p:sp>
      <p:grpSp>
        <p:nvGrpSpPr>
          <p:cNvPr id="39" name="Group 6">
            <a:extLst>
              <a:ext uri="{FF2B5EF4-FFF2-40B4-BE49-F238E27FC236}">
                <a16:creationId xmlns:a16="http://schemas.microsoft.com/office/drawing/2014/main" xmlns="" id="{D22E4A6B-4943-B3C2-E98F-A8640D372348}"/>
              </a:ext>
            </a:extLst>
          </p:cNvPr>
          <p:cNvGrpSpPr/>
          <p:nvPr userDrawn="1"/>
        </p:nvGrpSpPr>
        <p:grpSpPr>
          <a:xfrm>
            <a:off x="6700888" y="4108519"/>
            <a:ext cx="521722" cy="542676"/>
            <a:chOff x="0" y="0"/>
            <a:chExt cx="1043444" cy="1085352"/>
          </a:xfrm>
        </p:grpSpPr>
        <p:grpSp>
          <p:nvGrpSpPr>
            <p:cNvPr id="41" name="Group 7">
              <a:extLst>
                <a:ext uri="{FF2B5EF4-FFF2-40B4-BE49-F238E27FC236}">
                  <a16:creationId xmlns:a16="http://schemas.microsoft.com/office/drawing/2014/main" xmlns="" id="{E0D5A63C-DF3E-187C-92AE-85F1B6210D0D}"/>
                </a:ext>
              </a:extLst>
            </p:cNvPr>
            <p:cNvGrpSpPr/>
            <p:nvPr/>
          </p:nvGrpSpPr>
          <p:grpSpPr>
            <a:xfrm>
              <a:off x="0" y="0"/>
              <a:ext cx="1043444" cy="1085352"/>
              <a:chOff x="0" y="0"/>
              <a:chExt cx="676908" cy="704094"/>
            </a:xfrm>
          </p:grpSpPr>
          <p:sp>
            <p:nvSpPr>
              <p:cNvPr id="43" name="Freeform 8">
                <a:extLst>
                  <a:ext uri="{FF2B5EF4-FFF2-40B4-BE49-F238E27FC236}">
                    <a16:creationId xmlns:a16="http://schemas.microsoft.com/office/drawing/2014/main" xmlns="" id="{8B2166FC-3C7C-4447-2FF1-E508A6367EA0}"/>
                  </a:ext>
                </a:extLst>
              </p:cNvPr>
              <p:cNvSpPr/>
              <p:nvPr/>
            </p:nvSpPr>
            <p:spPr>
              <a:xfrm>
                <a:off x="0" y="0"/>
                <a:ext cx="676908" cy="704094"/>
              </a:xfrm>
              <a:custGeom>
                <a:avLst/>
                <a:gdLst/>
                <a:ahLst/>
                <a:cxnLst/>
                <a:rect l="l" t="t" r="r" b="b"/>
                <a:pathLst>
                  <a:path w="676908" h="704094">
                    <a:moveTo>
                      <a:pt x="552447" y="704094"/>
                    </a:moveTo>
                    <a:lnTo>
                      <a:pt x="124460" y="704094"/>
                    </a:lnTo>
                    <a:cubicBezTo>
                      <a:pt x="55880" y="704094"/>
                      <a:pt x="0" y="648214"/>
                      <a:pt x="0" y="579634"/>
                    </a:cubicBezTo>
                    <a:lnTo>
                      <a:pt x="0" y="124460"/>
                    </a:lnTo>
                    <a:cubicBezTo>
                      <a:pt x="0" y="55880"/>
                      <a:pt x="55880" y="0"/>
                      <a:pt x="124460" y="0"/>
                    </a:cubicBezTo>
                    <a:lnTo>
                      <a:pt x="552448" y="0"/>
                    </a:lnTo>
                    <a:cubicBezTo>
                      <a:pt x="621028" y="0"/>
                      <a:pt x="676908" y="55880"/>
                      <a:pt x="676908" y="124460"/>
                    </a:cubicBezTo>
                    <a:lnTo>
                      <a:pt x="676908" y="579634"/>
                    </a:lnTo>
                    <a:cubicBezTo>
                      <a:pt x="676908" y="648214"/>
                      <a:pt x="621028" y="704094"/>
                      <a:pt x="552448" y="704094"/>
                    </a:cubicBezTo>
                    <a:close/>
                  </a:path>
                </a:pathLst>
              </a:custGeom>
              <a:solidFill>
                <a:srgbClr val="FF6601"/>
              </a:solidFill>
            </p:spPr>
          </p:sp>
        </p:grpSp>
        <p:pic>
          <p:nvPicPr>
            <p:cNvPr id="42" name="Picture 9">
              <a:extLst>
                <a:ext uri="{FF2B5EF4-FFF2-40B4-BE49-F238E27FC236}">
                  <a16:creationId xmlns:a16="http://schemas.microsoft.com/office/drawing/2014/main" xmlns="" id="{BEAE5092-2374-1428-54BA-5399FD355D3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a:off x="213008" y="228544"/>
              <a:ext cx="617428" cy="617428"/>
            </a:xfrm>
            <a:prstGeom prst="rect">
              <a:avLst/>
            </a:prstGeom>
          </p:spPr>
        </p:pic>
      </p:grpSp>
      <p:grpSp>
        <p:nvGrpSpPr>
          <p:cNvPr id="44" name="Group 10">
            <a:extLst>
              <a:ext uri="{FF2B5EF4-FFF2-40B4-BE49-F238E27FC236}">
                <a16:creationId xmlns:a16="http://schemas.microsoft.com/office/drawing/2014/main" xmlns="" id="{02E32D55-9919-F9C9-55F9-F59CC3C7F9C3}"/>
              </a:ext>
            </a:extLst>
          </p:cNvPr>
          <p:cNvGrpSpPr/>
          <p:nvPr userDrawn="1"/>
        </p:nvGrpSpPr>
        <p:grpSpPr>
          <a:xfrm>
            <a:off x="6700888" y="3302000"/>
            <a:ext cx="521722" cy="542676"/>
            <a:chOff x="0" y="0"/>
            <a:chExt cx="1043444" cy="1085352"/>
          </a:xfrm>
        </p:grpSpPr>
        <p:grpSp>
          <p:nvGrpSpPr>
            <p:cNvPr id="45" name="Group 11">
              <a:extLst>
                <a:ext uri="{FF2B5EF4-FFF2-40B4-BE49-F238E27FC236}">
                  <a16:creationId xmlns:a16="http://schemas.microsoft.com/office/drawing/2014/main" xmlns="" id="{DA4A6426-9B6D-5D2C-BAF7-749DA7078147}"/>
                </a:ext>
              </a:extLst>
            </p:cNvPr>
            <p:cNvGrpSpPr/>
            <p:nvPr/>
          </p:nvGrpSpPr>
          <p:grpSpPr>
            <a:xfrm>
              <a:off x="0" y="0"/>
              <a:ext cx="1043444" cy="1085352"/>
              <a:chOff x="0" y="0"/>
              <a:chExt cx="676908" cy="704094"/>
            </a:xfrm>
          </p:grpSpPr>
          <p:sp>
            <p:nvSpPr>
              <p:cNvPr id="47" name="Freeform 12">
                <a:extLst>
                  <a:ext uri="{FF2B5EF4-FFF2-40B4-BE49-F238E27FC236}">
                    <a16:creationId xmlns:a16="http://schemas.microsoft.com/office/drawing/2014/main" xmlns="" id="{8BD3F769-DF7F-C22C-33D9-640D5F0EA15B}"/>
                  </a:ext>
                </a:extLst>
              </p:cNvPr>
              <p:cNvSpPr/>
              <p:nvPr/>
            </p:nvSpPr>
            <p:spPr>
              <a:xfrm>
                <a:off x="0" y="0"/>
                <a:ext cx="676908" cy="704094"/>
              </a:xfrm>
              <a:custGeom>
                <a:avLst/>
                <a:gdLst/>
                <a:ahLst/>
                <a:cxnLst/>
                <a:rect l="l" t="t" r="r" b="b"/>
                <a:pathLst>
                  <a:path w="676908" h="704094">
                    <a:moveTo>
                      <a:pt x="552447" y="704094"/>
                    </a:moveTo>
                    <a:lnTo>
                      <a:pt x="124460" y="704094"/>
                    </a:lnTo>
                    <a:cubicBezTo>
                      <a:pt x="55880" y="704094"/>
                      <a:pt x="0" y="648214"/>
                      <a:pt x="0" y="579634"/>
                    </a:cubicBezTo>
                    <a:lnTo>
                      <a:pt x="0" y="124460"/>
                    </a:lnTo>
                    <a:cubicBezTo>
                      <a:pt x="0" y="55880"/>
                      <a:pt x="55880" y="0"/>
                      <a:pt x="124460" y="0"/>
                    </a:cubicBezTo>
                    <a:lnTo>
                      <a:pt x="552448" y="0"/>
                    </a:lnTo>
                    <a:cubicBezTo>
                      <a:pt x="621028" y="0"/>
                      <a:pt x="676908" y="55880"/>
                      <a:pt x="676908" y="124460"/>
                    </a:cubicBezTo>
                    <a:lnTo>
                      <a:pt x="676908" y="579634"/>
                    </a:lnTo>
                    <a:cubicBezTo>
                      <a:pt x="676908" y="648214"/>
                      <a:pt x="621028" y="704094"/>
                      <a:pt x="552448" y="704094"/>
                    </a:cubicBezTo>
                    <a:close/>
                  </a:path>
                </a:pathLst>
              </a:custGeom>
              <a:solidFill>
                <a:srgbClr val="FF6601"/>
              </a:solidFill>
            </p:spPr>
          </p:sp>
        </p:grpSp>
        <p:pic>
          <p:nvPicPr>
            <p:cNvPr id="46" name="Picture 13">
              <a:extLst>
                <a:ext uri="{FF2B5EF4-FFF2-40B4-BE49-F238E27FC236}">
                  <a16:creationId xmlns:a16="http://schemas.microsoft.com/office/drawing/2014/main" xmlns="" id="{2B10D1B3-81DA-78F6-FF6B-F5195B6ACF3E}"/>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200592" y="344159"/>
              <a:ext cx="642261" cy="397034"/>
            </a:xfrm>
            <a:prstGeom prst="rect">
              <a:avLst/>
            </a:prstGeom>
          </p:spPr>
        </p:pic>
      </p:grpSp>
      <p:sp>
        <p:nvSpPr>
          <p:cNvPr id="48" name="AutoShape 14">
            <a:extLst>
              <a:ext uri="{FF2B5EF4-FFF2-40B4-BE49-F238E27FC236}">
                <a16:creationId xmlns:a16="http://schemas.microsoft.com/office/drawing/2014/main" xmlns="" id="{A08BB184-F773-044E-3906-3F27883C9B0A}"/>
              </a:ext>
            </a:extLst>
          </p:cNvPr>
          <p:cNvSpPr/>
          <p:nvPr userDrawn="1"/>
        </p:nvSpPr>
        <p:spPr>
          <a:xfrm rot="-5400000">
            <a:off x="5101139" y="4452047"/>
            <a:ext cx="2340729" cy="0"/>
          </a:xfrm>
          <a:prstGeom prst="line">
            <a:avLst/>
          </a:prstGeom>
          <a:ln w="9525" cap="rnd">
            <a:solidFill>
              <a:srgbClr val="000000"/>
            </a:solidFill>
            <a:prstDash val="solid"/>
            <a:headEnd type="none" w="sm" len="sm"/>
            <a:tailEnd type="none" w="sm" len="sm"/>
          </a:ln>
        </p:spPr>
      </p:sp>
      <p:grpSp>
        <p:nvGrpSpPr>
          <p:cNvPr id="49" name="Group 15">
            <a:extLst>
              <a:ext uri="{FF2B5EF4-FFF2-40B4-BE49-F238E27FC236}">
                <a16:creationId xmlns:a16="http://schemas.microsoft.com/office/drawing/2014/main" xmlns="" id="{8CF307C5-7944-1AA2-90EB-BF81644C69D9}"/>
              </a:ext>
            </a:extLst>
          </p:cNvPr>
          <p:cNvGrpSpPr/>
          <p:nvPr userDrawn="1"/>
        </p:nvGrpSpPr>
        <p:grpSpPr>
          <a:xfrm>
            <a:off x="6700888" y="4948222"/>
            <a:ext cx="521722" cy="542676"/>
            <a:chOff x="0" y="0"/>
            <a:chExt cx="676908" cy="704094"/>
          </a:xfrm>
        </p:grpSpPr>
        <p:sp>
          <p:nvSpPr>
            <p:cNvPr id="50" name="Freeform 16">
              <a:extLst>
                <a:ext uri="{FF2B5EF4-FFF2-40B4-BE49-F238E27FC236}">
                  <a16:creationId xmlns:a16="http://schemas.microsoft.com/office/drawing/2014/main" xmlns="" id="{A0BE30DE-E8FB-AD16-3C68-FD619D25878C}"/>
                </a:ext>
              </a:extLst>
            </p:cNvPr>
            <p:cNvSpPr/>
            <p:nvPr/>
          </p:nvSpPr>
          <p:spPr>
            <a:xfrm>
              <a:off x="0" y="0"/>
              <a:ext cx="676908" cy="704094"/>
            </a:xfrm>
            <a:custGeom>
              <a:avLst/>
              <a:gdLst/>
              <a:ahLst/>
              <a:cxnLst/>
              <a:rect l="l" t="t" r="r" b="b"/>
              <a:pathLst>
                <a:path w="676908" h="704094">
                  <a:moveTo>
                    <a:pt x="552447" y="704094"/>
                  </a:moveTo>
                  <a:lnTo>
                    <a:pt x="124460" y="704094"/>
                  </a:lnTo>
                  <a:cubicBezTo>
                    <a:pt x="55880" y="704094"/>
                    <a:pt x="0" y="648214"/>
                    <a:pt x="0" y="579634"/>
                  </a:cubicBezTo>
                  <a:lnTo>
                    <a:pt x="0" y="124460"/>
                  </a:lnTo>
                  <a:cubicBezTo>
                    <a:pt x="0" y="55880"/>
                    <a:pt x="55880" y="0"/>
                    <a:pt x="124460" y="0"/>
                  </a:cubicBezTo>
                  <a:lnTo>
                    <a:pt x="552448" y="0"/>
                  </a:lnTo>
                  <a:cubicBezTo>
                    <a:pt x="621028" y="0"/>
                    <a:pt x="676908" y="55880"/>
                    <a:pt x="676908" y="124460"/>
                  </a:cubicBezTo>
                  <a:lnTo>
                    <a:pt x="676908" y="579634"/>
                  </a:lnTo>
                  <a:cubicBezTo>
                    <a:pt x="676908" y="648214"/>
                    <a:pt x="621028" y="704094"/>
                    <a:pt x="552448" y="704094"/>
                  </a:cubicBezTo>
                  <a:close/>
                </a:path>
              </a:pathLst>
            </a:custGeom>
            <a:solidFill>
              <a:srgbClr val="FF6601"/>
            </a:solidFill>
          </p:spPr>
        </p:sp>
      </p:grpSp>
      <p:pic>
        <p:nvPicPr>
          <p:cNvPr id="51" name="Picture 17">
            <a:extLst>
              <a:ext uri="{FF2B5EF4-FFF2-40B4-BE49-F238E27FC236}">
                <a16:creationId xmlns:a16="http://schemas.microsoft.com/office/drawing/2014/main" xmlns="" id="{AC710079-F13E-38F0-E46C-596B439B2932}"/>
              </a:ext>
            </a:extLst>
          </p:cNvPr>
          <p:cNvPicPr>
            <a:picLocks noChangeAspect="1"/>
          </p:cNvPicPr>
          <p:nvPr userDrawn="1"/>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6804586" y="5062398"/>
            <a:ext cx="314325" cy="314325"/>
          </a:xfrm>
          <a:prstGeom prst="rect">
            <a:avLst/>
          </a:prstGeom>
        </p:spPr>
      </p:pic>
      <p:grpSp>
        <p:nvGrpSpPr>
          <p:cNvPr id="52" name="Group 18">
            <a:extLst>
              <a:ext uri="{FF2B5EF4-FFF2-40B4-BE49-F238E27FC236}">
                <a16:creationId xmlns:a16="http://schemas.microsoft.com/office/drawing/2014/main" xmlns="" id="{31EDA21C-6CC2-D9E3-9A57-4F900AC8AC80}"/>
              </a:ext>
            </a:extLst>
          </p:cNvPr>
          <p:cNvGrpSpPr/>
          <p:nvPr userDrawn="1"/>
        </p:nvGrpSpPr>
        <p:grpSpPr>
          <a:xfrm>
            <a:off x="7389311" y="3340029"/>
            <a:ext cx="2741361" cy="404782"/>
            <a:chOff x="0" y="-9525"/>
            <a:chExt cx="5482722" cy="809564"/>
          </a:xfrm>
        </p:grpSpPr>
        <p:sp>
          <p:nvSpPr>
            <p:cNvPr id="53" name="TextBox 19">
              <a:extLst>
                <a:ext uri="{FF2B5EF4-FFF2-40B4-BE49-F238E27FC236}">
                  <a16:creationId xmlns:a16="http://schemas.microsoft.com/office/drawing/2014/main" xmlns="" id="{B2A3DD9B-7A0D-C22E-060D-D5D09B410D52}"/>
                </a:ext>
              </a:extLst>
            </p:cNvPr>
            <p:cNvSpPr txBox="1"/>
            <p:nvPr/>
          </p:nvSpPr>
          <p:spPr>
            <a:xfrm>
              <a:off x="0" y="374409"/>
              <a:ext cx="5482722" cy="425630"/>
            </a:xfrm>
            <a:prstGeom prst="rect">
              <a:avLst/>
            </a:prstGeom>
          </p:spPr>
          <p:txBody>
            <a:bodyPr lIns="0" tIns="0" rIns="0" bIns="0" rtlCol="0" anchor="t">
              <a:spAutoFit/>
            </a:bodyPr>
            <a:lstStyle/>
            <a:p>
              <a:pPr>
                <a:lnSpc>
                  <a:spcPts val="1767"/>
                </a:lnSpc>
              </a:pPr>
              <a:r>
                <a:rPr lang="en-US" sz="1359">
                  <a:solidFill>
                    <a:srgbClr val="000000"/>
                  </a:solidFill>
                  <a:latin typeface="+mn-lt"/>
                </a:rPr>
                <a:t>contact@craveinfotech.com</a:t>
              </a:r>
            </a:p>
          </p:txBody>
        </p:sp>
        <p:sp>
          <p:nvSpPr>
            <p:cNvPr id="54" name="TextBox 20">
              <a:extLst>
                <a:ext uri="{FF2B5EF4-FFF2-40B4-BE49-F238E27FC236}">
                  <a16:creationId xmlns:a16="http://schemas.microsoft.com/office/drawing/2014/main" xmlns="" id="{543C3703-3639-1826-C722-0F672DEA75FF}"/>
                </a:ext>
              </a:extLst>
            </p:cNvPr>
            <p:cNvSpPr txBox="1"/>
            <p:nvPr/>
          </p:nvSpPr>
          <p:spPr>
            <a:xfrm>
              <a:off x="0" y="-9525"/>
              <a:ext cx="3974348" cy="264432"/>
            </a:xfrm>
            <a:prstGeom prst="rect">
              <a:avLst/>
            </a:prstGeom>
          </p:spPr>
          <p:txBody>
            <a:bodyPr lIns="0" tIns="0" rIns="0" bIns="0" rtlCol="0" anchor="t">
              <a:spAutoFit/>
            </a:bodyPr>
            <a:lstStyle/>
            <a:p>
              <a:pPr>
                <a:lnSpc>
                  <a:spcPts val="1087"/>
                </a:lnSpc>
                <a:spcBef>
                  <a:spcPct val="0"/>
                </a:spcBef>
              </a:pPr>
              <a:r>
                <a:rPr lang="en-US" sz="906" spc="8">
                  <a:solidFill>
                    <a:srgbClr val="FF6601"/>
                  </a:solidFill>
                  <a:latin typeface="+mn-lt"/>
                </a:rPr>
                <a:t>SEND US AN EMAIL</a:t>
              </a:r>
            </a:p>
          </p:txBody>
        </p:sp>
      </p:grpSp>
      <p:grpSp>
        <p:nvGrpSpPr>
          <p:cNvPr id="55" name="Group 21">
            <a:extLst>
              <a:ext uri="{FF2B5EF4-FFF2-40B4-BE49-F238E27FC236}">
                <a16:creationId xmlns:a16="http://schemas.microsoft.com/office/drawing/2014/main" xmlns="" id="{52144641-5527-3AB0-9887-BF77BBA8F833}"/>
              </a:ext>
            </a:extLst>
          </p:cNvPr>
          <p:cNvGrpSpPr/>
          <p:nvPr userDrawn="1"/>
        </p:nvGrpSpPr>
        <p:grpSpPr>
          <a:xfrm>
            <a:off x="7389311" y="4176925"/>
            <a:ext cx="2617811" cy="404782"/>
            <a:chOff x="0" y="-9525"/>
            <a:chExt cx="5235621" cy="809564"/>
          </a:xfrm>
        </p:grpSpPr>
        <p:sp>
          <p:nvSpPr>
            <p:cNvPr id="56" name="TextBox 22">
              <a:extLst>
                <a:ext uri="{FF2B5EF4-FFF2-40B4-BE49-F238E27FC236}">
                  <a16:creationId xmlns:a16="http://schemas.microsoft.com/office/drawing/2014/main" xmlns="" id="{808C4AA2-5EC3-5372-D6C3-2B7F9257D1D2}"/>
                </a:ext>
              </a:extLst>
            </p:cNvPr>
            <p:cNvSpPr txBox="1"/>
            <p:nvPr/>
          </p:nvSpPr>
          <p:spPr>
            <a:xfrm>
              <a:off x="0" y="374409"/>
              <a:ext cx="5235621" cy="425630"/>
            </a:xfrm>
            <a:prstGeom prst="rect">
              <a:avLst/>
            </a:prstGeom>
          </p:spPr>
          <p:txBody>
            <a:bodyPr lIns="0" tIns="0" rIns="0" bIns="0" rtlCol="0" anchor="t">
              <a:spAutoFit/>
            </a:bodyPr>
            <a:lstStyle/>
            <a:p>
              <a:pPr>
                <a:lnSpc>
                  <a:spcPts val="1767"/>
                </a:lnSpc>
              </a:pPr>
              <a:r>
                <a:rPr lang="en-US" sz="1359">
                  <a:solidFill>
                    <a:srgbClr val="000000"/>
                  </a:solidFill>
                  <a:latin typeface="+mn-lt"/>
                </a:rPr>
                <a:t>www.craveinfotech.com</a:t>
              </a:r>
            </a:p>
          </p:txBody>
        </p:sp>
        <p:sp>
          <p:nvSpPr>
            <p:cNvPr id="57" name="TextBox 23">
              <a:extLst>
                <a:ext uri="{FF2B5EF4-FFF2-40B4-BE49-F238E27FC236}">
                  <a16:creationId xmlns:a16="http://schemas.microsoft.com/office/drawing/2014/main" xmlns="" id="{37FCC5F8-9789-85C2-893A-EE3E04F84AF9}"/>
                </a:ext>
              </a:extLst>
            </p:cNvPr>
            <p:cNvSpPr txBox="1"/>
            <p:nvPr/>
          </p:nvSpPr>
          <p:spPr>
            <a:xfrm>
              <a:off x="0" y="-9525"/>
              <a:ext cx="3795227" cy="264432"/>
            </a:xfrm>
            <a:prstGeom prst="rect">
              <a:avLst/>
            </a:prstGeom>
          </p:spPr>
          <p:txBody>
            <a:bodyPr lIns="0" tIns="0" rIns="0" bIns="0" rtlCol="0" anchor="t">
              <a:spAutoFit/>
            </a:bodyPr>
            <a:lstStyle/>
            <a:p>
              <a:pPr>
                <a:lnSpc>
                  <a:spcPts val="1087"/>
                </a:lnSpc>
                <a:spcBef>
                  <a:spcPct val="0"/>
                </a:spcBef>
              </a:pPr>
              <a:r>
                <a:rPr lang="en-US" sz="906" spc="8">
                  <a:solidFill>
                    <a:srgbClr val="FF6601"/>
                  </a:solidFill>
                  <a:latin typeface="+mn-lt"/>
                </a:rPr>
                <a:t>VISIT OUR WEBSITE</a:t>
              </a:r>
            </a:p>
          </p:txBody>
        </p:sp>
      </p:grpSp>
      <p:grpSp>
        <p:nvGrpSpPr>
          <p:cNvPr id="58" name="Group 24">
            <a:extLst>
              <a:ext uri="{FF2B5EF4-FFF2-40B4-BE49-F238E27FC236}">
                <a16:creationId xmlns:a16="http://schemas.microsoft.com/office/drawing/2014/main" xmlns="" id="{472C1F99-50CA-94C9-6893-13AD7953ABBF}"/>
              </a:ext>
            </a:extLst>
          </p:cNvPr>
          <p:cNvGrpSpPr/>
          <p:nvPr userDrawn="1"/>
        </p:nvGrpSpPr>
        <p:grpSpPr>
          <a:xfrm>
            <a:off x="2497389" y="3344791"/>
            <a:ext cx="3598611" cy="2075008"/>
            <a:chOff x="0" y="0"/>
            <a:chExt cx="7197222" cy="4150017"/>
          </a:xfrm>
        </p:grpSpPr>
        <p:sp>
          <p:nvSpPr>
            <p:cNvPr id="59" name="TextBox 25">
              <a:extLst>
                <a:ext uri="{FF2B5EF4-FFF2-40B4-BE49-F238E27FC236}">
                  <a16:creationId xmlns:a16="http://schemas.microsoft.com/office/drawing/2014/main" xmlns="" id="{6B8C366D-7622-EEF4-DF38-33A68A165F5A}"/>
                </a:ext>
              </a:extLst>
            </p:cNvPr>
            <p:cNvSpPr txBox="1"/>
            <p:nvPr/>
          </p:nvSpPr>
          <p:spPr>
            <a:xfrm>
              <a:off x="0" y="456698"/>
              <a:ext cx="7197222" cy="3693319"/>
            </a:xfrm>
            <a:prstGeom prst="rect">
              <a:avLst/>
            </a:prstGeom>
          </p:spPr>
          <p:txBody>
            <a:bodyPr lIns="0" tIns="0" rIns="0" bIns="0" rtlCol="0" anchor="t">
              <a:spAutoFit/>
            </a:bodyPr>
            <a:lstStyle/>
            <a:p>
              <a:pPr>
                <a:lnSpc>
                  <a:spcPts val="1767"/>
                </a:lnSpc>
              </a:pPr>
              <a:r>
                <a:rPr lang="en-US" sz="1359">
                  <a:solidFill>
                    <a:srgbClr val="000000"/>
                  </a:solidFill>
                  <a:latin typeface="+mn-lt"/>
                </a:rPr>
                <a:t>USA:</a:t>
              </a:r>
            </a:p>
            <a:p>
              <a:pPr>
                <a:lnSpc>
                  <a:spcPts val="1767"/>
                </a:lnSpc>
              </a:pPr>
              <a:r>
                <a:rPr lang="en-US" sz="1359">
                  <a:solidFill>
                    <a:srgbClr val="000000"/>
                  </a:solidFill>
                  <a:latin typeface="+mn-lt"/>
                </a:rPr>
                <a:t>15 Corporate Pl S #104, Piscataway, NJ 08854</a:t>
              </a:r>
            </a:p>
            <a:p>
              <a:pPr>
                <a:lnSpc>
                  <a:spcPts val="1767"/>
                </a:lnSpc>
              </a:pPr>
              <a:r>
                <a:rPr lang="en-US" sz="1359">
                  <a:solidFill>
                    <a:srgbClr val="000000"/>
                  </a:solidFill>
                  <a:latin typeface="+mn-lt"/>
                </a:rPr>
                <a:t>contact@craveinfotech.com</a:t>
              </a:r>
            </a:p>
            <a:p>
              <a:pPr>
                <a:lnSpc>
                  <a:spcPts val="1767"/>
                </a:lnSpc>
              </a:pPr>
              <a:endParaRPr lang="en-US" sz="1359">
                <a:solidFill>
                  <a:srgbClr val="000000"/>
                </a:solidFill>
                <a:latin typeface="+mn-lt"/>
              </a:endParaRPr>
            </a:p>
            <a:p>
              <a:pPr>
                <a:lnSpc>
                  <a:spcPts val="1767"/>
                </a:lnSpc>
              </a:pPr>
              <a:r>
                <a:rPr lang="en-US" sz="1359">
                  <a:solidFill>
                    <a:srgbClr val="000000"/>
                  </a:solidFill>
                  <a:latin typeface="+mn-lt"/>
                </a:rPr>
                <a:t>India:</a:t>
              </a:r>
            </a:p>
            <a:p>
              <a:pPr>
                <a:lnSpc>
                  <a:spcPts val="1767"/>
                </a:lnSpc>
              </a:pPr>
              <a:r>
                <a:rPr lang="en-US" sz="1359">
                  <a:solidFill>
                    <a:srgbClr val="000000"/>
                  </a:solidFill>
                  <a:latin typeface="+mn-lt"/>
                </a:rPr>
                <a:t>Software Technology Parks of India, Unit 2-A, MIDC, Hinjewadi Rajiv Gandhi Infotech Park, Phase 1, Pune, Maharashtra 411057</a:t>
              </a:r>
            </a:p>
          </p:txBody>
        </p:sp>
        <p:sp>
          <p:nvSpPr>
            <p:cNvPr id="60" name="TextBox 26">
              <a:extLst>
                <a:ext uri="{FF2B5EF4-FFF2-40B4-BE49-F238E27FC236}">
                  <a16:creationId xmlns:a16="http://schemas.microsoft.com/office/drawing/2014/main" xmlns="" id="{4D16A17F-B985-55D9-E9F9-B7FCFB4FDEB5}"/>
                </a:ext>
              </a:extLst>
            </p:cNvPr>
            <p:cNvSpPr txBox="1"/>
            <p:nvPr/>
          </p:nvSpPr>
          <p:spPr>
            <a:xfrm>
              <a:off x="0" y="0"/>
              <a:ext cx="5217164" cy="359072"/>
            </a:xfrm>
            <a:prstGeom prst="rect">
              <a:avLst/>
            </a:prstGeom>
          </p:spPr>
          <p:txBody>
            <a:bodyPr lIns="0" tIns="0" rIns="0" bIns="0" rtlCol="0" anchor="t">
              <a:spAutoFit/>
            </a:bodyPr>
            <a:lstStyle/>
            <a:p>
              <a:pPr>
                <a:lnSpc>
                  <a:spcPts val="1439"/>
                </a:lnSpc>
                <a:spcBef>
                  <a:spcPct val="0"/>
                </a:spcBef>
              </a:pPr>
              <a:r>
                <a:rPr lang="en-US" sz="1199" spc="11">
                  <a:solidFill>
                    <a:srgbClr val="FF6601"/>
                  </a:solidFill>
                  <a:latin typeface="+mn-lt"/>
                </a:rPr>
                <a:t>LOCATION</a:t>
              </a:r>
            </a:p>
          </p:txBody>
        </p:sp>
      </p:grpSp>
      <p:grpSp>
        <p:nvGrpSpPr>
          <p:cNvPr id="61" name="Group 27">
            <a:extLst>
              <a:ext uri="{FF2B5EF4-FFF2-40B4-BE49-F238E27FC236}">
                <a16:creationId xmlns:a16="http://schemas.microsoft.com/office/drawing/2014/main" xmlns="" id="{CAE4FD6B-1CD1-FB42-8B56-B5DBE3A4A99C}"/>
              </a:ext>
            </a:extLst>
          </p:cNvPr>
          <p:cNvGrpSpPr/>
          <p:nvPr userDrawn="1"/>
        </p:nvGrpSpPr>
        <p:grpSpPr>
          <a:xfrm>
            <a:off x="7389311" y="4943460"/>
            <a:ext cx="2617811" cy="407411"/>
            <a:chOff x="0" y="-9525"/>
            <a:chExt cx="5235621" cy="814822"/>
          </a:xfrm>
        </p:grpSpPr>
        <p:sp>
          <p:nvSpPr>
            <p:cNvPr id="62" name="TextBox 28">
              <a:extLst>
                <a:ext uri="{FF2B5EF4-FFF2-40B4-BE49-F238E27FC236}">
                  <a16:creationId xmlns:a16="http://schemas.microsoft.com/office/drawing/2014/main" xmlns="" id="{EF226440-E1B5-AF9D-F932-F090176ECBBD}"/>
                </a:ext>
              </a:extLst>
            </p:cNvPr>
            <p:cNvSpPr txBox="1"/>
            <p:nvPr/>
          </p:nvSpPr>
          <p:spPr>
            <a:xfrm>
              <a:off x="0" y="374409"/>
              <a:ext cx="5235621" cy="430888"/>
            </a:xfrm>
            <a:prstGeom prst="rect">
              <a:avLst/>
            </a:prstGeom>
          </p:spPr>
          <p:txBody>
            <a:bodyPr lIns="0" tIns="0" rIns="0" bIns="0" rtlCol="0" anchor="t">
              <a:spAutoFit/>
            </a:bodyPr>
            <a:lstStyle/>
            <a:p>
              <a:pPr>
                <a:lnSpc>
                  <a:spcPct val="100000"/>
                </a:lnSpc>
              </a:pPr>
              <a:r>
                <a:rPr lang="en-US" sz="1360">
                  <a:solidFill>
                    <a:srgbClr val="000000"/>
                  </a:solidFill>
                  <a:latin typeface="+mn-lt"/>
                </a:rPr>
                <a:t>1-844-CRAVEIT(272-8348)</a:t>
              </a:r>
              <a:endParaRPr lang="en-US" sz="1360">
                <a:latin typeface="+mn-lt"/>
              </a:endParaRPr>
            </a:p>
          </p:txBody>
        </p:sp>
        <p:sp>
          <p:nvSpPr>
            <p:cNvPr id="63" name="TextBox 29">
              <a:extLst>
                <a:ext uri="{FF2B5EF4-FFF2-40B4-BE49-F238E27FC236}">
                  <a16:creationId xmlns:a16="http://schemas.microsoft.com/office/drawing/2014/main" xmlns="" id="{94323AA0-E22F-FE53-031F-D947A7A31B44}"/>
                </a:ext>
              </a:extLst>
            </p:cNvPr>
            <p:cNvSpPr txBox="1"/>
            <p:nvPr/>
          </p:nvSpPr>
          <p:spPr>
            <a:xfrm>
              <a:off x="0" y="-9525"/>
              <a:ext cx="3795227" cy="264432"/>
            </a:xfrm>
            <a:prstGeom prst="rect">
              <a:avLst/>
            </a:prstGeom>
          </p:spPr>
          <p:txBody>
            <a:bodyPr lIns="0" tIns="0" rIns="0" bIns="0" rtlCol="0" anchor="t">
              <a:spAutoFit/>
            </a:bodyPr>
            <a:lstStyle/>
            <a:p>
              <a:pPr>
                <a:lnSpc>
                  <a:spcPts val="1087"/>
                </a:lnSpc>
                <a:spcBef>
                  <a:spcPct val="0"/>
                </a:spcBef>
              </a:pPr>
              <a:r>
                <a:rPr lang="en-US" sz="906" spc="8">
                  <a:solidFill>
                    <a:srgbClr val="FF6601"/>
                  </a:solidFill>
                  <a:latin typeface="+mn-lt"/>
                </a:rPr>
                <a:t>CALL US</a:t>
              </a:r>
            </a:p>
          </p:txBody>
        </p:sp>
      </p:grpSp>
      <p:grpSp>
        <p:nvGrpSpPr>
          <p:cNvPr id="64" name="Group 30">
            <a:extLst>
              <a:ext uri="{FF2B5EF4-FFF2-40B4-BE49-F238E27FC236}">
                <a16:creationId xmlns:a16="http://schemas.microsoft.com/office/drawing/2014/main" xmlns="" id="{CA2B26C3-430A-FB61-5811-4803E06189C2}"/>
              </a:ext>
            </a:extLst>
          </p:cNvPr>
          <p:cNvGrpSpPr/>
          <p:nvPr userDrawn="1"/>
        </p:nvGrpSpPr>
        <p:grpSpPr>
          <a:xfrm>
            <a:off x="1800402" y="3288346"/>
            <a:ext cx="521722" cy="542676"/>
            <a:chOff x="0" y="0"/>
            <a:chExt cx="676908" cy="704094"/>
          </a:xfrm>
        </p:grpSpPr>
        <p:sp>
          <p:nvSpPr>
            <p:cNvPr id="65" name="Freeform 31">
              <a:extLst>
                <a:ext uri="{FF2B5EF4-FFF2-40B4-BE49-F238E27FC236}">
                  <a16:creationId xmlns:a16="http://schemas.microsoft.com/office/drawing/2014/main" xmlns="" id="{B39B2177-E9C8-368A-38B0-ABACC55AF05D}"/>
                </a:ext>
              </a:extLst>
            </p:cNvPr>
            <p:cNvSpPr/>
            <p:nvPr/>
          </p:nvSpPr>
          <p:spPr>
            <a:xfrm>
              <a:off x="0" y="0"/>
              <a:ext cx="676908" cy="704094"/>
            </a:xfrm>
            <a:custGeom>
              <a:avLst/>
              <a:gdLst/>
              <a:ahLst/>
              <a:cxnLst/>
              <a:rect l="l" t="t" r="r" b="b"/>
              <a:pathLst>
                <a:path w="676908" h="704094">
                  <a:moveTo>
                    <a:pt x="552447" y="704094"/>
                  </a:moveTo>
                  <a:lnTo>
                    <a:pt x="124460" y="704094"/>
                  </a:lnTo>
                  <a:cubicBezTo>
                    <a:pt x="55880" y="704094"/>
                    <a:pt x="0" y="648214"/>
                    <a:pt x="0" y="579634"/>
                  </a:cubicBezTo>
                  <a:lnTo>
                    <a:pt x="0" y="124460"/>
                  </a:lnTo>
                  <a:cubicBezTo>
                    <a:pt x="0" y="55880"/>
                    <a:pt x="55880" y="0"/>
                    <a:pt x="124460" y="0"/>
                  </a:cubicBezTo>
                  <a:lnTo>
                    <a:pt x="552448" y="0"/>
                  </a:lnTo>
                  <a:cubicBezTo>
                    <a:pt x="621028" y="0"/>
                    <a:pt x="676908" y="55880"/>
                    <a:pt x="676908" y="124460"/>
                  </a:cubicBezTo>
                  <a:lnTo>
                    <a:pt x="676908" y="579634"/>
                  </a:lnTo>
                  <a:cubicBezTo>
                    <a:pt x="676908" y="648214"/>
                    <a:pt x="621028" y="704094"/>
                    <a:pt x="552448" y="704094"/>
                  </a:cubicBezTo>
                  <a:close/>
                </a:path>
              </a:pathLst>
            </a:custGeom>
            <a:solidFill>
              <a:srgbClr val="FF6601"/>
            </a:solidFill>
          </p:spPr>
        </p:sp>
      </p:grpSp>
      <p:pic>
        <p:nvPicPr>
          <p:cNvPr id="66" name="Picture 32">
            <a:extLst>
              <a:ext uri="{FF2B5EF4-FFF2-40B4-BE49-F238E27FC236}">
                <a16:creationId xmlns:a16="http://schemas.microsoft.com/office/drawing/2014/main" xmlns="" id="{6FB4616F-2011-F512-6D10-234A32B9DF0E}"/>
              </a:ext>
            </a:extLst>
          </p:cNvPr>
          <p:cNvPicPr>
            <a:picLocks noChangeAspect="1"/>
          </p:cNvPicPr>
          <p:nvPr userDrawn="1"/>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rcRect/>
          <a:stretch>
            <a:fillRect/>
          </a:stretch>
        </p:blipFill>
        <p:spPr>
          <a:xfrm>
            <a:off x="1937597" y="3383960"/>
            <a:ext cx="247332" cy="351449"/>
          </a:xfrm>
          <a:prstGeom prst="rect">
            <a:avLst/>
          </a:prstGeom>
        </p:spPr>
      </p:pic>
    </p:spTree>
    <p:extLst>
      <p:ext uri="{BB962C8B-B14F-4D97-AF65-F5344CB8AC3E}">
        <p14:creationId xmlns:p14="http://schemas.microsoft.com/office/powerpoint/2010/main" val="3290665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6"/>
          <p:cNvPicPr>
            <a:picLocks noChangeAspect="1"/>
          </p:cNvPicPr>
          <p:nvPr userDrawn="1"/>
        </p:nvPicPr>
        <p:blipFill>
          <a:blip r:embed="rId8"/>
          <a:srcRect/>
          <a:stretch>
            <a:fillRect/>
          </a:stretch>
        </p:blipFill>
        <p:spPr>
          <a:xfrm>
            <a:off x="11161107" y="307817"/>
            <a:ext cx="768568" cy="450893"/>
          </a:xfrm>
          <a:prstGeom prst="rect">
            <a:avLst/>
          </a:prstGeom>
        </p:spPr>
      </p:pic>
      <p:sp>
        <p:nvSpPr>
          <p:cNvPr id="11" name="AutoShape 7"/>
          <p:cNvSpPr/>
          <p:nvPr userDrawn="1"/>
        </p:nvSpPr>
        <p:spPr>
          <a:xfrm rot="16200000" flipV="1">
            <a:off x="10732438" y="533262"/>
            <a:ext cx="513458" cy="1"/>
          </a:xfrm>
          <a:prstGeom prst="line">
            <a:avLst/>
          </a:prstGeom>
          <a:ln w="28575" cap="rnd">
            <a:solidFill>
              <a:schemeClr val="bg1">
                <a:lumMod val="50000"/>
              </a:schemeClr>
            </a:solidFill>
            <a:prstDash val="solid"/>
            <a:headEnd type="none" w="sm" len="sm"/>
            <a:tailEnd type="none" w="sm" len="sm"/>
          </a:ln>
        </p:spPr>
      </p:sp>
      <p:pic>
        <p:nvPicPr>
          <p:cNvPr id="12" name="Picture 8"/>
          <p:cNvPicPr>
            <a:picLocks noChangeAspect="1"/>
          </p:cNvPicPr>
          <p:nvPr userDrawn="1"/>
        </p:nvPicPr>
        <p:blipFill>
          <a:blip r:embed="rId9" cstate="print">
            <a:extLst>
              <a:ext uri="{28A0092B-C50C-407E-A947-70E740481C1C}">
                <a14:useLocalDpi xmlns:a14="http://schemas.microsoft.com/office/drawing/2010/main" val="0"/>
              </a:ext>
            </a:extLst>
          </a:blip>
          <a:srcRect/>
          <a:stretch/>
        </p:blipFill>
        <p:spPr>
          <a:xfrm>
            <a:off x="9654137" y="128535"/>
            <a:ext cx="1183908" cy="772114"/>
          </a:xfrm>
          <a:prstGeom prst="rect">
            <a:avLst/>
          </a:prstGeom>
        </p:spPr>
      </p:pic>
      <p:sp>
        <p:nvSpPr>
          <p:cNvPr id="13" name="TextBox 12"/>
          <p:cNvSpPr txBox="1"/>
          <p:nvPr userDrawn="1"/>
        </p:nvSpPr>
        <p:spPr>
          <a:xfrm>
            <a:off x="9439653" y="6512516"/>
            <a:ext cx="2374368" cy="246221"/>
          </a:xfrm>
          <a:prstGeom prst="rect">
            <a:avLst/>
          </a:prstGeom>
          <a:noFill/>
        </p:spPr>
        <p:txBody>
          <a:bodyPr wrap="none" rtlCol="0">
            <a:spAutoFit/>
          </a:bodyPr>
          <a:lstStyle/>
          <a:p>
            <a:r>
              <a:rPr lang="en-US" sz="1000">
                <a:latin typeface="Calibri" pitchFamily="34" charset="0"/>
                <a:cs typeface="Calibri" pitchFamily="34" charset="0"/>
              </a:rPr>
              <a:t>© Crave Infotech 2023. All rights reserved</a:t>
            </a:r>
          </a:p>
        </p:txBody>
      </p:sp>
      <p:sp>
        <p:nvSpPr>
          <p:cNvPr id="14" name="Google Shape;145;p22">
            <a:extLst>
              <a:ext uri="{FF2B5EF4-FFF2-40B4-BE49-F238E27FC236}">
                <a16:creationId xmlns:a16="http://schemas.microsoft.com/office/drawing/2014/main" xmlns="" id="{E3C2D7A1-2866-BD45-83FC-67CFD7E4DD9C}"/>
              </a:ext>
            </a:extLst>
          </p:cNvPr>
          <p:cNvSpPr/>
          <p:nvPr userDrawn="1"/>
        </p:nvSpPr>
        <p:spPr>
          <a:xfrm>
            <a:off x="11769041" y="6542271"/>
            <a:ext cx="321267" cy="217488"/>
          </a:xfrm>
          <a:prstGeom prst="rect">
            <a:avLst/>
          </a:prstGeom>
          <a:noFill/>
          <a:ln>
            <a:noFill/>
          </a:ln>
        </p:spPr>
        <p:txBody>
          <a:bodyPr spcFirstLastPara="1" wrap="square" lIns="0" tIns="0" rIns="0" bIns="0" anchor="ctr" anchorCtr="0">
            <a:noAutofit/>
          </a:bodyPr>
          <a:lstStyle/>
          <a:p>
            <a:pPr marL="0" marR="0" lvl="0" indent="0" algn="ctr" rtl="0">
              <a:spcBef>
                <a:spcPts val="0"/>
              </a:spcBef>
              <a:spcAft>
                <a:spcPts val="0"/>
              </a:spcAft>
              <a:buNone/>
            </a:pPr>
            <a:fld id="{00000000-1234-1234-1234-123412341234}" type="slidenum">
              <a:rPr lang="en-US" sz="1000">
                <a:solidFill>
                  <a:schemeClr val="tx1"/>
                </a:solidFill>
                <a:latin typeface="+mn-lt"/>
                <a:ea typeface="Verdana"/>
                <a:cs typeface="Verdana"/>
                <a:sym typeface="Verdana"/>
              </a:rPr>
              <a:pPr marL="0" marR="0" lvl="0" indent="0" algn="ctr" rtl="0">
                <a:spcBef>
                  <a:spcPts val="0"/>
                </a:spcBef>
                <a:spcAft>
                  <a:spcPts val="0"/>
                </a:spcAft>
                <a:buNone/>
              </a:pPr>
              <a:t>‹#›</a:t>
            </a:fld>
            <a:endParaRPr sz="1000">
              <a:solidFill>
                <a:schemeClr val="tx1"/>
              </a:solidFill>
              <a:latin typeface="+mn-lt"/>
              <a:ea typeface="Verdana"/>
              <a:cs typeface="Verdana"/>
              <a:sym typeface="Verdana"/>
            </a:endParaRPr>
          </a:p>
        </p:txBody>
      </p:sp>
    </p:spTree>
    <p:extLst>
      <p:ext uri="{BB962C8B-B14F-4D97-AF65-F5344CB8AC3E}">
        <p14:creationId xmlns:p14="http://schemas.microsoft.com/office/powerpoint/2010/main" val="470374689"/>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760" r:id="rId5"/>
    <p:sldLayoutId id="214748373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 name="TextBox 2">
            <a:extLst>
              <a:ext uri="{FF2B5EF4-FFF2-40B4-BE49-F238E27FC236}">
                <a16:creationId xmlns:a16="http://schemas.microsoft.com/office/drawing/2014/main" xmlns="" id="{2C6BE35A-30EA-3CA7-1022-99F3250564E1}"/>
              </a:ext>
            </a:extLst>
          </p:cNvPr>
          <p:cNvSpPr txBox="1"/>
          <p:nvPr/>
        </p:nvSpPr>
        <p:spPr>
          <a:xfrm>
            <a:off x="0" y="5119174"/>
            <a:ext cx="12192000" cy="751168"/>
          </a:xfrm>
          <a:prstGeom prst="rect">
            <a:avLst/>
          </a:prstGeom>
          <a:noFill/>
        </p:spPr>
        <p:txBody>
          <a:bodyPr wrap="square" rtlCol="0" anchor="ctr">
            <a:spAutoFit/>
          </a:bodyPr>
          <a:lstStyle/>
          <a:p>
            <a:pPr algn="ctr">
              <a:lnSpc>
                <a:spcPts val="5637"/>
              </a:lnSpc>
            </a:pPr>
            <a:r>
              <a:rPr lang="en-US" sz="4000" b="1" dirty="0" smtClean="0">
                <a:solidFill>
                  <a:schemeClr val="bg1"/>
                </a:solidFill>
                <a:latin typeface="Times New Roman" panose="02020603050405020304" pitchFamily="18" charset="0"/>
                <a:cs typeface="Times New Roman" panose="02020603050405020304" pitchFamily="18" charset="0"/>
              </a:rPr>
              <a:t>SAP HANA Cloud</a:t>
            </a:r>
            <a:endParaRPr lang="en-US" sz="4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95458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43">
            <a:extLst>
              <a:ext uri="{FF2B5EF4-FFF2-40B4-BE49-F238E27FC236}">
                <a16:creationId xmlns:a16="http://schemas.microsoft.com/office/drawing/2014/main" xmlns="" id="{248B9A66-41DC-2261-C998-E242992EF961}"/>
              </a:ext>
            </a:extLst>
          </p:cNvPr>
          <p:cNvSpPr txBox="1"/>
          <p:nvPr/>
        </p:nvSpPr>
        <p:spPr>
          <a:xfrm>
            <a:off x="1266983" y="1832656"/>
            <a:ext cx="9196803" cy="2800767"/>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600" b="1" dirty="0"/>
          </a:p>
          <a:p>
            <a:pPr marL="285750" indent="-285750">
              <a:buFont typeface="Arial" panose="020B0604020202020204" pitchFamily="34" charset="0"/>
              <a:buChar char="•"/>
            </a:pPr>
            <a:r>
              <a:rPr lang="en-US" sz="1600" dirty="0">
                <a:latin typeface="Cambria" panose="02040503050406030204" pitchFamily="18" charset="0"/>
                <a:ea typeface="Cambria" panose="02040503050406030204" pitchFamily="18" charset="0"/>
              </a:rPr>
              <a:t>SAP HANA Cloud is an advanced </a:t>
            </a:r>
            <a:r>
              <a:rPr lang="en-US" sz="1600" dirty="0" smtClean="0">
                <a:latin typeface="Cambria" panose="02040503050406030204" pitchFamily="18" charset="0"/>
                <a:ea typeface="Cambria" panose="02040503050406030204" pitchFamily="18" charset="0"/>
              </a:rPr>
              <a:t>in-memory </a:t>
            </a:r>
            <a:r>
              <a:rPr lang="en-US" sz="1600" dirty="0">
                <a:latin typeface="Cambria" panose="02040503050406030204" pitchFamily="18" charset="0"/>
                <a:ea typeface="Cambria" panose="02040503050406030204" pitchFamily="18" charset="0"/>
              </a:rPr>
              <a:t>database-as-a-service</a:t>
            </a:r>
            <a:r>
              <a:rPr lang="en-US" sz="1600" dirty="0" smtClean="0">
                <a:latin typeface="Cambria" panose="02040503050406030204" pitchFamily="18" charset="0"/>
                <a:ea typeface="Cambria" panose="02040503050406030204" pitchFamily="18" charset="0"/>
              </a:rPr>
              <a:t> platform</a:t>
            </a:r>
            <a:r>
              <a:rPr lang="en-US" sz="1600" dirty="0">
                <a:latin typeface="Cambria" panose="02040503050406030204" pitchFamily="18" charset="0"/>
                <a:ea typeface="Cambria" panose="02040503050406030204" pitchFamily="18" charset="0"/>
              </a:rPr>
              <a:t>, It provides a single place to access, store, and process all enterprise data in real </a:t>
            </a:r>
            <a:r>
              <a:rPr lang="en-US" sz="1600" dirty="0" smtClean="0">
                <a:latin typeface="Cambria" panose="02040503050406030204" pitchFamily="18" charset="0"/>
                <a:ea typeface="Cambria" panose="02040503050406030204" pitchFamily="18" charset="0"/>
              </a:rPr>
              <a:t>time.</a:t>
            </a:r>
          </a:p>
          <a:p>
            <a:pPr marL="285750" indent="-285750">
              <a:buFont typeface="Arial" panose="020B0604020202020204" pitchFamily="34" charset="0"/>
              <a:buChar char="•"/>
            </a:pPr>
            <a:endParaRPr lang="en-US" sz="1600" dirty="0">
              <a:latin typeface="Cambria" panose="02040503050406030204" pitchFamily="18" charset="0"/>
              <a:ea typeface="Cambria" panose="02040503050406030204" pitchFamily="18" charset="0"/>
            </a:endParaRPr>
          </a:p>
          <a:p>
            <a:pPr marL="285750" indent="-285750">
              <a:buFont typeface="Arial" panose="020B0604020202020204" pitchFamily="34" charset="0"/>
              <a:buChar char="•"/>
            </a:pPr>
            <a:r>
              <a:rPr lang="en-US" sz="1600" dirty="0" smtClean="0">
                <a:latin typeface="Cambria" panose="02040503050406030204" pitchFamily="18" charset="0"/>
                <a:ea typeface="Cambria" panose="02040503050406030204" pitchFamily="18" charset="0"/>
              </a:rPr>
              <a:t> </a:t>
            </a:r>
            <a:r>
              <a:rPr lang="en-US" sz="1600" dirty="0">
                <a:latin typeface="Cambria" panose="02040503050406030204" pitchFamily="18" charset="0"/>
                <a:ea typeface="Cambria" panose="02040503050406030204" pitchFamily="18" charset="0"/>
              </a:rPr>
              <a:t>It is a cloud-native platform that offers the power and performance of SAP HANA with full capabilities to manage data storage, virtualization, and run powerful applications. SAP HANA Cloud provides all of the advanced SAP HANA technologies for multi-model data processing in-memory or on disk</a:t>
            </a:r>
            <a:r>
              <a:rPr lang="en-US" sz="1600" dirty="0" smtClean="0">
                <a:latin typeface="Cambria" panose="02040503050406030204" pitchFamily="18" charset="0"/>
                <a:ea typeface="Cambria" panose="02040503050406030204" pitchFamily="18" charset="0"/>
              </a:rPr>
              <a:t>.</a:t>
            </a:r>
          </a:p>
          <a:p>
            <a:pPr marL="285750" indent="-285750">
              <a:buFont typeface="Arial" panose="020B0604020202020204" pitchFamily="34" charset="0"/>
              <a:buChar char="•"/>
            </a:pPr>
            <a:endParaRPr lang="en-US" sz="1600" b="1" dirty="0">
              <a:latin typeface="Cambria" panose="02040503050406030204" pitchFamily="18" charset="0"/>
              <a:ea typeface="Cambria" panose="02040503050406030204" pitchFamily="18" charset="0"/>
            </a:endParaRPr>
          </a:p>
          <a:p>
            <a:pPr marL="285750" indent="-285750">
              <a:buFont typeface="Arial" panose="020B0604020202020204" pitchFamily="34" charset="0"/>
              <a:buChar char="•"/>
            </a:pPr>
            <a:r>
              <a:rPr lang="en-US" sz="1600" dirty="0" smtClean="0">
                <a:latin typeface="Cambria" panose="02040503050406030204" pitchFamily="18" charset="0"/>
                <a:ea typeface="Cambria" panose="02040503050406030204" pitchFamily="18" charset="0"/>
              </a:rPr>
              <a:t>It</a:t>
            </a:r>
            <a:r>
              <a:rPr lang="en-US" sz="1600" dirty="0" smtClean="0">
                <a:latin typeface="Cambria" panose="02040503050406030204" pitchFamily="18" charset="0"/>
                <a:ea typeface="Cambria" panose="02040503050406030204" pitchFamily="18" charset="0"/>
              </a:rPr>
              <a:t> </a:t>
            </a:r>
            <a:r>
              <a:rPr lang="en-US" sz="1600" dirty="0">
                <a:latin typeface="Cambria" panose="02040503050406030204" pitchFamily="18" charset="0"/>
                <a:ea typeface="Cambria" panose="02040503050406030204" pitchFamily="18" charset="0"/>
              </a:rPr>
              <a:t>Converge relational, graph, </a:t>
            </a:r>
            <a:r>
              <a:rPr lang="en-US" sz="1600" dirty="0" smtClean="0">
                <a:latin typeface="Cambria" panose="02040503050406030204" pitchFamily="18" charset="0"/>
                <a:ea typeface="Cambria" panose="02040503050406030204" pitchFamily="18" charset="0"/>
              </a:rPr>
              <a:t>spatial, vector </a:t>
            </a:r>
            <a:r>
              <a:rPr lang="en-US" sz="1600" dirty="0">
                <a:latin typeface="Cambria" panose="02040503050406030204" pitchFamily="18" charset="0"/>
                <a:ea typeface="Cambria" panose="02040503050406030204" pitchFamily="18" charset="0"/>
              </a:rPr>
              <a:t>and document store and develop smart applications with embedded machine </a:t>
            </a:r>
            <a:r>
              <a:rPr lang="en-US" sz="1600" dirty="0" smtClean="0">
                <a:latin typeface="Cambria" panose="02040503050406030204" pitchFamily="18" charset="0"/>
                <a:ea typeface="Cambria" panose="02040503050406030204" pitchFamily="18" charset="0"/>
              </a:rPr>
              <a:t>learning</a:t>
            </a:r>
          </a:p>
        </p:txBody>
      </p:sp>
      <p:sp>
        <p:nvSpPr>
          <p:cNvPr id="5" name="TextBox 43">
            <a:extLst>
              <a:ext uri="{FF2B5EF4-FFF2-40B4-BE49-F238E27FC236}">
                <a16:creationId xmlns:a16="http://schemas.microsoft.com/office/drawing/2014/main" xmlns="" id="{2843CB93-41C3-AF25-C37A-742B7A349972}"/>
              </a:ext>
            </a:extLst>
          </p:cNvPr>
          <p:cNvSpPr txBox="1"/>
          <p:nvPr/>
        </p:nvSpPr>
        <p:spPr>
          <a:xfrm>
            <a:off x="1266983" y="1153601"/>
            <a:ext cx="3613846" cy="40011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Wingdings" panose="05000000000000000000" pitchFamily="2" charset="2"/>
              <a:buChar char="Ø"/>
            </a:pPr>
            <a:r>
              <a:rPr lang="en-US" sz="2000" b="1" dirty="0" smtClean="0">
                <a:solidFill>
                  <a:srgbClr val="0070C0"/>
                </a:solidFill>
                <a:latin typeface="+mj-lt"/>
                <a:cs typeface="Times New Roman" panose="02020603050405020304" pitchFamily="18" charset="0"/>
              </a:rPr>
              <a:t>SAP HANA Cloud</a:t>
            </a:r>
            <a:endParaRPr lang="en-IN" sz="2000" b="1" dirty="0">
              <a:solidFill>
                <a:srgbClr val="0070C0"/>
              </a:solidFill>
              <a:latin typeface="+mj-lt"/>
              <a:cs typeface="Times New Roman" panose="02020603050405020304" pitchFamily="18" charset="0"/>
            </a:endParaRPr>
          </a:p>
        </p:txBody>
      </p:sp>
    </p:spTree>
    <p:extLst>
      <p:ext uri="{BB962C8B-B14F-4D97-AF65-F5344CB8AC3E}">
        <p14:creationId xmlns:p14="http://schemas.microsoft.com/office/powerpoint/2010/main" val="4674907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3">
            <a:extLst>
              <a:ext uri="{FF2B5EF4-FFF2-40B4-BE49-F238E27FC236}">
                <a16:creationId xmlns:a16="http://schemas.microsoft.com/office/drawing/2014/main" xmlns="" id="{2843CB93-41C3-AF25-C37A-742B7A349972}"/>
              </a:ext>
            </a:extLst>
          </p:cNvPr>
          <p:cNvSpPr txBox="1"/>
          <p:nvPr/>
        </p:nvSpPr>
        <p:spPr>
          <a:xfrm>
            <a:off x="1047399" y="445264"/>
            <a:ext cx="3262814" cy="40011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lgn="ctr">
              <a:spcAft>
                <a:spcPts val="1200"/>
              </a:spcAft>
              <a:buFont typeface="Wingdings" panose="05000000000000000000" pitchFamily="2" charset="2"/>
              <a:buChar char="Ø"/>
            </a:pPr>
            <a:r>
              <a:rPr lang="en-US" sz="2000" b="1" dirty="0" smtClean="0">
                <a:solidFill>
                  <a:srgbClr val="0070C0"/>
                </a:solidFill>
                <a:latin typeface="+mj-lt"/>
                <a:cs typeface="Times New Roman" panose="02020603050405020304" pitchFamily="18" charset="0"/>
              </a:rPr>
              <a:t>Architecture Diagram</a:t>
            </a:r>
            <a:endParaRPr lang="en-US" sz="2000" b="1" dirty="0">
              <a:solidFill>
                <a:srgbClr val="0070C0"/>
              </a:solidFill>
              <a:latin typeface="+mj-lt"/>
              <a:cs typeface="Times New Roman" panose="02020603050405020304" pitchFamily="18" charset="0"/>
            </a:endParaRPr>
          </a:p>
        </p:txBody>
      </p:sp>
      <p:pic>
        <p:nvPicPr>
          <p:cNvPr id="7" name="Picture 6"/>
          <p:cNvPicPr>
            <a:picLocks noChangeAspect="1"/>
          </p:cNvPicPr>
          <p:nvPr/>
        </p:nvPicPr>
        <p:blipFill rotWithShape="1">
          <a:blip r:embed="rId3"/>
          <a:srcRect l="2430" t="3349" b="3876"/>
          <a:stretch/>
        </p:blipFill>
        <p:spPr>
          <a:xfrm>
            <a:off x="1207507" y="1055788"/>
            <a:ext cx="10232020" cy="5274673"/>
          </a:xfrm>
          <a:prstGeom prst="rect">
            <a:avLst/>
          </a:prstGeom>
        </p:spPr>
      </p:pic>
    </p:spTree>
    <p:extLst>
      <p:ext uri="{BB962C8B-B14F-4D97-AF65-F5344CB8AC3E}">
        <p14:creationId xmlns:p14="http://schemas.microsoft.com/office/powerpoint/2010/main" val="9682493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43">
            <a:extLst>
              <a:ext uri="{FF2B5EF4-FFF2-40B4-BE49-F238E27FC236}">
                <a16:creationId xmlns:a16="http://schemas.microsoft.com/office/drawing/2014/main" xmlns="" id="{248B9A66-41DC-2261-C998-E242992EF961}"/>
              </a:ext>
            </a:extLst>
          </p:cNvPr>
          <p:cNvSpPr txBox="1"/>
          <p:nvPr/>
        </p:nvSpPr>
        <p:spPr>
          <a:xfrm>
            <a:off x="1189709" y="1690988"/>
            <a:ext cx="9196803" cy="4770537"/>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US" sz="1600" dirty="0">
                <a:latin typeface="Cambria" panose="02040503050406030204" pitchFamily="18" charset="0"/>
                <a:ea typeface="Cambria" panose="02040503050406030204" pitchFamily="18" charset="0"/>
              </a:rPr>
              <a:t>Manage your data platform</a:t>
            </a:r>
          </a:p>
          <a:p>
            <a:r>
              <a:rPr lang="en-US" sz="1600" dirty="0">
                <a:latin typeface="Cambria" panose="02040503050406030204" pitchFamily="18" charset="0"/>
                <a:ea typeface="Cambria" panose="02040503050406030204" pitchFamily="18" charset="0"/>
              </a:rPr>
              <a:t>Store, process, and federate data to run powerful applications all within a single cloud solution. Access on-premise and cloud data sources directly from SAP HANA Cloud to ease the integration of diverse storage landscapes and run hybrid landscapes</a:t>
            </a:r>
            <a:r>
              <a:rPr lang="en-US" sz="1600" dirty="0" smtClean="0">
                <a:latin typeface="Cambria" panose="02040503050406030204" pitchFamily="18" charset="0"/>
                <a:ea typeface="Cambria" panose="02040503050406030204" pitchFamily="18" charset="0"/>
              </a:rPr>
              <a:t>.</a:t>
            </a:r>
          </a:p>
          <a:p>
            <a:endParaRPr lang="en-US" sz="1600" dirty="0">
              <a:latin typeface="Cambria" panose="02040503050406030204" pitchFamily="18" charset="0"/>
              <a:ea typeface="Cambria" panose="02040503050406030204" pitchFamily="18" charset="0"/>
            </a:endParaRPr>
          </a:p>
          <a:p>
            <a:pPr marL="285750" indent="-285750">
              <a:buFont typeface="Arial" panose="020B0604020202020204" pitchFamily="34" charset="0"/>
              <a:buChar char="•"/>
            </a:pPr>
            <a:r>
              <a:rPr lang="en-US" sz="1600" dirty="0">
                <a:latin typeface="Cambria" panose="02040503050406030204" pitchFamily="18" charset="0"/>
                <a:ea typeface="Cambria" panose="02040503050406030204" pitchFamily="18" charset="0"/>
              </a:rPr>
              <a:t>Manage less-frequently accessed data</a:t>
            </a:r>
          </a:p>
          <a:p>
            <a:r>
              <a:rPr lang="en-US" sz="1600" dirty="0">
                <a:latin typeface="Cambria" panose="02040503050406030204" pitchFamily="18" charset="0"/>
                <a:ea typeface="Cambria" panose="02040503050406030204" pitchFamily="18" charset="0"/>
              </a:rPr>
              <a:t>Leverage cost-effective storage options for less-frequently accessed data through multiple storage tiers (for example, disk storage and data lake) that offer simplified data movement</a:t>
            </a:r>
            <a:r>
              <a:rPr lang="en-US" sz="1600" dirty="0" smtClean="0">
                <a:latin typeface="Cambria" panose="02040503050406030204" pitchFamily="18" charset="0"/>
                <a:ea typeface="Cambria" panose="02040503050406030204" pitchFamily="18" charset="0"/>
              </a:rPr>
              <a:t>.</a:t>
            </a:r>
          </a:p>
          <a:p>
            <a:endParaRPr lang="en-US" sz="1600" dirty="0">
              <a:latin typeface="Cambria" panose="02040503050406030204" pitchFamily="18" charset="0"/>
              <a:ea typeface="Cambria" panose="02040503050406030204" pitchFamily="18" charset="0"/>
            </a:endParaRPr>
          </a:p>
          <a:p>
            <a:pPr marL="285750" indent="-285750">
              <a:buFont typeface="Arial" panose="020B0604020202020204" pitchFamily="34" charset="0"/>
              <a:buChar char="•"/>
            </a:pPr>
            <a:r>
              <a:rPr lang="en-US" sz="1600" dirty="0">
                <a:latin typeface="Cambria" panose="02040503050406030204" pitchFamily="18" charset="0"/>
                <a:ea typeface="Cambria" panose="02040503050406030204" pitchFamily="18" charset="0"/>
              </a:rPr>
              <a:t>Process multi-model data</a:t>
            </a:r>
          </a:p>
          <a:p>
            <a:r>
              <a:rPr lang="en-US" sz="1600" dirty="0">
                <a:latin typeface="Cambria" panose="02040503050406030204" pitchFamily="18" charset="0"/>
                <a:ea typeface="Cambria" panose="02040503050406030204" pitchFamily="18" charset="0"/>
              </a:rPr>
              <a:t>Access, manipulate, and analyze spatial data using various data types, methods, and constructors. Model different networks and linked data coming from various industries, and analyze relationships and dependencies</a:t>
            </a:r>
            <a:r>
              <a:rPr lang="en-US" sz="1600" dirty="0" smtClean="0">
                <a:latin typeface="Cambria" panose="02040503050406030204" pitchFamily="18" charset="0"/>
                <a:ea typeface="Cambria" panose="02040503050406030204" pitchFamily="18" charset="0"/>
              </a:rPr>
              <a:t>.</a:t>
            </a:r>
          </a:p>
          <a:p>
            <a:endParaRPr lang="en-US" sz="1600" dirty="0">
              <a:latin typeface="Cambria" panose="02040503050406030204" pitchFamily="18" charset="0"/>
              <a:ea typeface="Cambria" panose="02040503050406030204" pitchFamily="18" charset="0"/>
            </a:endParaRPr>
          </a:p>
          <a:p>
            <a:pPr marL="285750" indent="-285750">
              <a:buFont typeface="Arial" panose="020B0604020202020204" pitchFamily="34" charset="0"/>
              <a:buChar char="•"/>
            </a:pPr>
            <a:r>
              <a:rPr lang="en-US" sz="1600" dirty="0">
                <a:latin typeface="Cambria" panose="02040503050406030204" pitchFamily="18" charset="0"/>
                <a:ea typeface="Cambria" panose="02040503050406030204" pitchFamily="18" charset="0"/>
              </a:rPr>
              <a:t>Apply advanced analytics</a:t>
            </a:r>
          </a:p>
          <a:p>
            <a:r>
              <a:rPr lang="en-US" sz="1600" dirty="0">
                <a:latin typeface="Cambria" panose="02040503050406030204" pitchFamily="18" charset="0"/>
                <a:ea typeface="Cambria" panose="02040503050406030204" pitchFamily="18" charset="0"/>
              </a:rPr>
              <a:t>Benefit from embedded machine learning and predictive libraries that allow you to apply advanced analytics to your data</a:t>
            </a:r>
            <a:r>
              <a:rPr lang="en-US" sz="1600" dirty="0" smtClean="0">
                <a:latin typeface="Cambria" panose="02040503050406030204" pitchFamily="18" charset="0"/>
                <a:ea typeface="Cambria" panose="02040503050406030204" pitchFamily="18" charset="0"/>
              </a:rPr>
              <a:t>.</a:t>
            </a:r>
            <a:endParaRPr lang="en-US" sz="1600" dirty="0">
              <a:latin typeface="Cambria" panose="02040503050406030204" pitchFamily="18" charset="0"/>
              <a:ea typeface="Cambria" panose="02040503050406030204" pitchFamily="18" charset="0"/>
            </a:endParaRPr>
          </a:p>
          <a:p>
            <a:endParaRPr lang="en-US" sz="1600" dirty="0">
              <a:latin typeface="Cambria" panose="02040503050406030204" pitchFamily="18" charset="0"/>
              <a:ea typeface="Cambria" panose="02040503050406030204" pitchFamily="18" charset="0"/>
            </a:endParaRPr>
          </a:p>
          <a:p>
            <a:pPr marL="285750" indent="-285750">
              <a:buFont typeface="Arial" panose="020B0604020202020204" pitchFamily="34" charset="0"/>
              <a:buChar char="•"/>
            </a:pPr>
            <a:endParaRPr lang="en-US" sz="1600" dirty="0" smtClean="0">
              <a:solidFill>
                <a:srgbClr val="0F0F0F"/>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5" name="TextBox 43">
            <a:extLst>
              <a:ext uri="{FF2B5EF4-FFF2-40B4-BE49-F238E27FC236}">
                <a16:creationId xmlns:a16="http://schemas.microsoft.com/office/drawing/2014/main" xmlns="" id="{2843CB93-41C3-AF25-C37A-742B7A349972}"/>
              </a:ext>
            </a:extLst>
          </p:cNvPr>
          <p:cNvSpPr txBox="1"/>
          <p:nvPr/>
        </p:nvSpPr>
        <p:spPr>
          <a:xfrm>
            <a:off x="1189709" y="1089207"/>
            <a:ext cx="2683168" cy="40011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Wingdings" panose="05000000000000000000" pitchFamily="2" charset="2"/>
              <a:buChar char="Ø"/>
            </a:pPr>
            <a:r>
              <a:rPr lang="en-US" sz="2000" b="1" dirty="0" smtClean="0">
                <a:solidFill>
                  <a:srgbClr val="0070C0"/>
                </a:solidFill>
                <a:latin typeface="+mj-lt"/>
                <a:cs typeface="Times New Roman" panose="02020603050405020304" pitchFamily="18" charset="0"/>
              </a:rPr>
              <a:t>Features</a:t>
            </a:r>
            <a:endParaRPr lang="en-IN" sz="2000" b="1" dirty="0">
              <a:solidFill>
                <a:srgbClr val="0070C0"/>
              </a:solidFill>
              <a:latin typeface="+mj-lt"/>
              <a:cs typeface="Times New Roman" panose="02020603050405020304" pitchFamily="18" charset="0"/>
            </a:endParaRPr>
          </a:p>
        </p:txBody>
      </p:sp>
    </p:spTree>
    <p:extLst>
      <p:ext uri="{BB962C8B-B14F-4D97-AF65-F5344CB8AC3E}">
        <p14:creationId xmlns:p14="http://schemas.microsoft.com/office/powerpoint/2010/main" val="13168682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43">
            <a:extLst>
              <a:ext uri="{FF2B5EF4-FFF2-40B4-BE49-F238E27FC236}">
                <a16:creationId xmlns:a16="http://schemas.microsoft.com/office/drawing/2014/main" xmlns="" id="{248B9A66-41DC-2261-C998-E242992EF961}"/>
              </a:ext>
            </a:extLst>
          </p:cNvPr>
          <p:cNvSpPr txBox="1"/>
          <p:nvPr/>
        </p:nvSpPr>
        <p:spPr>
          <a:xfrm>
            <a:off x="1189709" y="1884171"/>
            <a:ext cx="9196803" cy="3046988"/>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US" sz="1600" dirty="0">
                <a:latin typeface="Cambria" panose="02040503050406030204" pitchFamily="18" charset="0"/>
                <a:ea typeface="Cambria" panose="02040503050406030204" pitchFamily="18" charset="0"/>
              </a:rPr>
              <a:t>Protect sensitive and confidential data</a:t>
            </a:r>
          </a:p>
          <a:p>
            <a:r>
              <a:rPr lang="en-US" sz="1600" dirty="0">
                <a:latin typeface="Cambria" panose="02040503050406030204" pitchFamily="18" charset="0"/>
                <a:ea typeface="Cambria" panose="02040503050406030204" pitchFamily="18" charset="0"/>
              </a:rPr>
              <a:t>Use enhanced data privacy features such as data masking and data anonymization to protect sensitive data, and selectively share valuable information within business processes and applications</a:t>
            </a:r>
            <a:r>
              <a:rPr lang="en-US" sz="1600" dirty="0" smtClean="0">
                <a:latin typeface="Cambria" panose="02040503050406030204" pitchFamily="18" charset="0"/>
                <a:ea typeface="Cambria" panose="02040503050406030204" pitchFamily="18" charset="0"/>
              </a:rPr>
              <a:t>.</a:t>
            </a:r>
          </a:p>
          <a:p>
            <a:endParaRPr lang="en-US" sz="1600" dirty="0">
              <a:latin typeface="Cambria" panose="02040503050406030204" pitchFamily="18" charset="0"/>
              <a:ea typeface="Cambria" panose="02040503050406030204" pitchFamily="18" charset="0"/>
            </a:endParaRPr>
          </a:p>
          <a:p>
            <a:pPr marL="285750" indent="-285750">
              <a:buFont typeface="Arial" panose="020B0604020202020204" pitchFamily="34" charset="0"/>
              <a:buChar char="•"/>
            </a:pPr>
            <a:r>
              <a:rPr lang="en-US" sz="1600" dirty="0">
                <a:latin typeface="Cambria" panose="02040503050406030204" pitchFamily="18" charset="0"/>
                <a:ea typeface="Cambria" panose="02040503050406030204" pitchFamily="18" charset="0"/>
              </a:rPr>
              <a:t>Store and access data in a data lake</a:t>
            </a:r>
          </a:p>
          <a:p>
            <a:r>
              <a:rPr lang="en-US" sz="1600" dirty="0">
                <a:latin typeface="Cambria" panose="02040503050406030204" pitchFamily="18" charset="0"/>
                <a:ea typeface="Cambria" panose="02040503050406030204" pitchFamily="18" charset="0"/>
              </a:rPr>
              <a:t>Use SAP HANA Cloud, data lake to analyze petabyte volumes of relational data and store structured, semi-structured, and unstructured data as files in the data lake</a:t>
            </a:r>
            <a:r>
              <a:rPr lang="en-US" sz="1600" dirty="0" smtClean="0">
                <a:latin typeface="Cambria" panose="02040503050406030204" pitchFamily="18" charset="0"/>
                <a:ea typeface="Cambria" panose="02040503050406030204" pitchFamily="18" charset="0"/>
              </a:rPr>
              <a:t>.</a:t>
            </a:r>
          </a:p>
          <a:p>
            <a:endParaRPr lang="en-US" sz="1600" dirty="0">
              <a:latin typeface="Cambria" panose="02040503050406030204" pitchFamily="18" charset="0"/>
              <a:ea typeface="Cambria" panose="02040503050406030204" pitchFamily="18" charset="0"/>
            </a:endParaRPr>
          </a:p>
          <a:p>
            <a:pPr marL="285750" indent="-285750">
              <a:buFont typeface="Arial" panose="020B0604020202020204" pitchFamily="34" charset="0"/>
              <a:buChar char="•"/>
            </a:pPr>
            <a:r>
              <a:rPr lang="en-US" sz="1600" dirty="0">
                <a:latin typeface="Cambria" panose="02040503050406030204" pitchFamily="18" charset="0"/>
                <a:ea typeface="Cambria" panose="02040503050406030204" pitchFamily="18" charset="0"/>
              </a:rPr>
              <a:t>Scale elastically to match system load</a:t>
            </a:r>
          </a:p>
          <a:p>
            <a:r>
              <a:rPr lang="en-US" sz="1600" dirty="0">
                <a:latin typeface="Cambria" panose="02040503050406030204" pitchFamily="18" charset="0"/>
                <a:ea typeface="Cambria" panose="02040503050406030204" pitchFamily="18" charset="0"/>
              </a:rPr>
              <a:t>Elastically scale your compute and storage resources and access your data according to the business needs for performance, data volume, and cost.</a:t>
            </a:r>
          </a:p>
          <a:p>
            <a:pPr marL="285750" indent="-285750">
              <a:buFont typeface="Arial" panose="020B0604020202020204" pitchFamily="34" charset="0"/>
              <a:buChar char="•"/>
            </a:pPr>
            <a:endParaRPr lang="en-US" sz="1600" dirty="0" smtClean="0">
              <a:solidFill>
                <a:srgbClr val="0F0F0F"/>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5" name="TextBox 43">
            <a:extLst>
              <a:ext uri="{FF2B5EF4-FFF2-40B4-BE49-F238E27FC236}">
                <a16:creationId xmlns:a16="http://schemas.microsoft.com/office/drawing/2014/main" xmlns="" id="{2843CB93-41C3-AF25-C37A-742B7A349972}"/>
              </a:ext>
            </a:extLst>
          </p:cNvPr>
          <p:cNvSpPr txBox="1"/>
          <p:nvPr/>
        </p:nvSpPr>
        <p:spPr>
          <a:xfrm>
            <a:off x="1189709" y="1089207"/>
            <a:ext cx="2683168" cy="40011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Wingdings" panose="05000000000000000000" pitchFamily="2" charset="2"/>
              <a:buChar char="Ø"/>
            </a:pPr>
            <a:r>
              <a:rPr lang="en-US" sz="2000" b="1" dirty="0" smtClean="0">
                <a:solidFill>
                  <a:srgbClr val="0070C0"/>
                </a:solidFill>
                <a:latin typeface="+mj-lt"/>
                <a:cs typeface="Times New Roman" panose="02020603050405020304" pitchFamily="18" charset="0"/>
              </a:rPr>
              <a:t>Features</a:t>
            </a:r>
            <a:endParaRPr lang="en-IN" sz="2000" b="1" dirty="0">
              <a:solidFill>
                <a:srgbClr val="0070C0"/>
              </a:solidFill>
              <a:latin typeface="+mj-lt"/>
              <a:cs typeface="Times New Roman" panose="02020603050405020304" pitchFamily="18" charset="0"/>
            </a:endParaRPr>
          </a:p>
        </p:txBody>
      </p:sp>
    </p:spTree>
    <p:extLst>
      <p:ext uri="{BB962C8B-B14F-4D97-AF65-F5344CB8AC3E}">
        <p14:creationId xmlns:p14="http://schemas.microsoft.com/office/powerpoint/2010/main" val="193845670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8CF7DF4-5ACD-B667-C187-CCD7F83F2271}"/>
              </a:ext>
            </a:extLst>
          </p:cNvPr>
          <p:cNvSpPr txBox="1"/>
          <p:nvPr/>
        </p:nvSpPr>
        <p:spPr>
          <a:xfrm>
            <a:off x="4146997" y="2704737"/>
            <a:ext cx="3292698" cy="800219"/>
          </a:xfrm>
          <a:prstGeom prst="rect">
            <a:avLst/>
          </a:prstGeom>
          <a:noFill/>
        </p:spPr>
        <p:txBody>
          <a:bodyPr wrap="square">
            <a:spAutoFit/>
          </a:bodyPr>
          <a:lstStyle/>
          <a:p>
            <a:pPr algn="ctr"/>
            <a:r>
              <a:rPr lang="en-US" sz="4600" b="1" kern="1200" dirty="0">
                <a:solidFill>
                  <a:srgbClr val="0070C0"/>
                </a:solidFill>
                <a:latin typeface="+mj-lt"/>
                <a:cs typeface="Times New Roman" panose="02020603050405020304" pitchFamily="18" charset="0"/>
              </a:rPr>
              <a:t>Thank </a:t>
            </a:r>
            <a:r>
              <a:rPr lang="en-US" sz="4600" b="1" kern="1200" dirty="0" smtClean="0">
                <a:solidFill>
                  <a:srgbClr val="0070C0"/>
                </a:solidFill>
                <a:latin typeface="+mj-lt"/>
                <a:cs typeface="Times New Roman" panose="02020603050405020304" pitchFamily="18" charset="0"/>
              </a:rPr>
              <a:t>You</a:t>
            </a:r>
            <a:endParaRPr lang="en-US" sz="4600" b="1" kern="1200" dirty="0">
              <a:solidFill>
                <a:srgbClr val="0070C0"/>
              </a:solidFill>
              <a:latin typeface="+mj-lt"/>
              <a:cs typeface="Times New Roman" panose="02020603050405020304" pitchFamily="18" charset="0"/>
            </a:endParaRPr>
          </a:p>
        </p:txBody>
      </p:sp>
    </p:spTree>
    <p:extLst>
      <p:ext uri="{BB962C8B-B14F-4D97-AF65-F5344CB8AC3E}">
        <p14:creationId xmlns:p14="http://schemas.microsoft.com/office/powerpoint/2010/main" val="408664437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40102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rave">
      <a:majorFont>
        <a:latin typeface="Montserrat"/>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702ED82B40EE4AA4CE75E6133B7922" ma:contentTypeVersion="15" ma:contentTypeDescription="Create a new document." ma:contentTypeScope="" ma:versionID="5c70e2aff819a119db51e8d30ad5937f">
  <xsd:schema xmlns:xsd="http://www.w3.org/2001/XMLSchema" xmlns:xs="http://www.w3.org/2001/XMLSchema" xmlns:p="http://schemas.microsoft.com/office/2006/metadata/properties" xmlns:ns3="7306feb7-df36-4895-8e41-5cae15c0a3ac" xmlns:ns4="26c27e86-f4b3-4da5-ad54-20a55de47ed1" targetNamespace="http://schemas.microsoft.com/office/2006/metadata/properties" ma:root="true" ma:fieldsID="79bfc1ddfa051ea1965c6511df753102" ns3:_="" ns4:_="">
    <xsd:import namespace="7306feb7-df36-4895-8e41-5cae15c0a3ac"/>
    <xsd:import namespace="26c27e86-f4b3-4da5-ad54-20a55de47ed1"/>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LengthInSeconds" minOccurs="0"/>
                <xsd:element ref="ns4:MediaServiceLocation" minOccurs="0"/>
                <xsd:element ref="ns4:MediaServiceAutoKeyPoints" minOccurs="0"/>
                <xsd:element ref="ns4:MediaServiceKeyPoints"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feb7-df36-4895-8e41-5cae15c0a3a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6c27e86-f4b3-4da5-ad54-20a55de47ed1"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MediaServiceLocation" ma:index="19" nillable="true" ma:displayName="Location" ma:internalName="MediaServiceLocation"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_activity" ma:index="2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26c27e86-f4b3-4da5-ad54-20a55de47ed1" xsi:nil="true"/>
  </documentManagement>
</p:properties>
</file>

<file path=customXml/itemProps1.xml><?xml version="1.0" encoding="utf-8"?>
<ds:datastoreItem xmlns:ds="http://schemas.openxmlformats.org/officeDocument/2006/customXml" ds:itemID="{5E04E0B9-665B-4014-B338-D2C2CC7B2293}">
  <ds:schemaRefs>
    <ds:schemaRef ds:uri="http://schemas.microsoft.com/sharepoint/v3/contenttype/forms"/>
  </ds:schemaRefs>
</ds:datastoreItem>
</file>

<file path=customXml/itemProps2.xml><?xml version="1.0" encoding="utf-8"?>
<ds:datastoreItem xmlns:ds="http://schemas.openxmlformats.org/officeDocument/2006/customXml" ds:itemID="{4D9706E3-C9C0-4C26-9DA5-313F2C0F6087}">
  <ds:schemaRefs>
    <ds:schemaRef ds:uri="26c27e86-f4b3-4da5-ad54-20a55de47ed1"/>
    <ds:schemaRef ds:uri="7306feb7-df36-4895-8e41-5cae15c0a3a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335EFD6-9E7D-4A92-AEDD-A7E11B43B96C}">
  <ds:schemaRefs>
    <ds:schemaRef ds:uri="http://schemas.microsoft.com/office/infopath/2007/PartnerControls"/>
    <ds:schemaRef ds:uri="7306feb7-df36-4895-8e41-5cae15c0a3ac"/>
    <ds:schemaRef ds:uri="http://schemas.microsoft.com/office/2006/metadata/properties"/>
    <ds:schemaRef ds:uri="http://purl.org/dc/terms/"/>
    <ds:schemaRef ds:uri="http://schemas.microsoft.com/office/2006/documentManagement/types"/>
    <ds:schemaRef ds:uri="http://www.w3.org/XML/1998/namespace"/>
    <ds:schemaRef ds:uri="http://schemas.openxmlformats.org/package/2006/metadata/core-properties"/>
    <ds:schemaRef ds:uri="http://purl.org/dc/elements/1.1/"/>
    <ds:schemaRef ds:uri="26c27e86-f4b3-4da5-ad54-20a55de47ed1"/>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896</TotalTime>
  <Words>736</Words>
  <Application>Microsoft Office PowerPoint</Application>
  <PresentationFormat>Widescreen</PresentationFormat>
  <Paragraphs>46</Paragraphs>
  <Slides>7</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Calibri</vt:lpstr>
      <vt:lpstr>Cambria</vt:lpstr>
      <vt:lpstr>Montserrat</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POWERFUL</dc:title>
  <dc:creator>Sumit</dc:creator>
  <cp:lastModifiedBy>Admin</cp:lastModifiedBy>
  <cp:revision>54</cp:revision>
  <dcterms:created xsi:type="dcterms:W3CDTF">2023-03-27T07:15:02Z</dcterms:created>
  <dcterms:modified xsi:type="dcterms:W3CDTF">2023-12-20T13:26:45Z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0x010100DC702ED82B40EE4AA4CE75E6133B7922</vt:lpwstr>
  </property>
</Properties>
</file>