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86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3" r:id="rId22"/>
    <p:sldId id="275" r:id="rId23"/>
    <p:sldId id="277" r:id="rId24"/>
    <p:sldId id="278" r:id="rId25"/>
    <p:sldId id="279" r:id="rId26"/>
    <p:sldId id="281" r:id="rId27"/>
    <p:sldId id="283" r:id="rId28"/>
    <p:sldId id="280" r:id="rId29"/>
    <p:sldId id="282" r:id="rId30"/>
    <p:sldId id="285" r:id="rId3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andon Alonso Guzman" initials="BAG" lastIdx="1" clrIdx="0">
    <p:extLst>
      <p:ext uri="{19B8F6BF-5375-455C-9EA6-DF929625EA0E}">
        <p15:presenceInfo xmlns:p15="http://schemas.microsoft.com/office/powerpoint/2012/main" userId="S::balonsog001@alumno.uaemex.mx::deebce39-0708-4255-88b1-c771cb58310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A2475A-9C57-404F-BEC1-264656CB0E06}" v="34" dt="2022-04-14T20:58:41.221"/>
    <p1510:client id="{A9732417-ED92-4E4B-BD38-609D8A76162E}" v="131" dt="2022-04-15T00:42:43.029"/>
    <p1510:client id="{C8133B3C-50BD-400B-BE47-B14E5E137764}" v="438" dt="2022-04-15T17:52:40.522"/>
    <p1510:client id="{D77EF2BB-5EF8-44E7-ADAE-48AFD3337074}" v="30" dt="2022-04-18T15:26:03.7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ela Munguía Arenas" userId="S::mmunguiaa@uaemex.mx::16193b55-9afa-49f3-a8e9-572ee93994d9" providerId="AD" clId="Web-{3A5748F8-7882-42C7-96D9-7D485D407F73}"/>
    <pc:docChg chg="addSld modSld">
      <pc:chgData name="Marcela Munguía Arenas" userId="S::mmunguiaa@uaemex.mx::16193b55-9afa-49f3-a8e9-572ee93994d9" providerId="AD" clId="Web-{3A5748F8-7882-42C7-96D9-7D485D407F73}" dt="2022-04-07T23:56:37.563" v="5"/>
      <pc:docMkLst>
        <pc:docMk/>
      </pc:docMkLst>
      <pc:sldChg chg="modSp">
        <pc:chgData name="Marcela Munguía Arenas" userId="S::mmunguiaa@uaemex.mx::16193b55-9afa-49f3-a8e9-572ee93994d9" providerId="AD" clId="Web-{3A5748F8-7882-42C7-96D9-7D485D407F73}" dt="2022-04-07T23:56:25.391" v="4" actId="20577"/>
        <pc:sldMkLst>
          <pc:docMk/>
          <pc:sldMk cId="2406273178" sldId="256"/>
        </pc:sldMkLst>
        <pc:spChg chg="mod">
          <ac:chgData name="Marcela Munguía Arenas" userId="S::mmunguiaa@uaemex.mx::16193b55-9afa-49f3-a8e9-572ee93994d9" providerId="AD" clId="Web-{3A5748F8-7882-42C7-96D9-7D485D407F73}" dt="2022-04-07T23:56:25.391" v="4" actId="20577"/>
          <ac:spMkLst>
            <pc:docMk/>
            <pc:sldMk cId="2406273178" sldId="256"/>
            <ac:spMk id="3" creationId="{00000000-0000-0000-0000-000000000000}"/>
          </ac:spMkLst>
        </pc:spChg>
      </pc:sldChg>
      <pc:sldChg chg="new">
        <pc:chgData name="Marcela Munguía Arenas" userId="S::mmunguiaa@uaemex.mx::16193b55-9afa-49f3-a8e9-572ee93994d9" providerId="AD" clId="Web-{3A5748F8-7882-42C7-96D9-7D485D407F73}" dt="2022-04-07T23:56:37.563" v="5"/>
        <pc:sldMkLst>
          <pc:docMk/>
          <pc:sldMk cId="1259289985" sldId="257"/>
        </pc:sldMkLst>
      </pc:sldChg>
    </pc:docChg>
  </pc:docChgLst>
  <pc:docChgLst>
    <pc:chgData name="Carolina Itcel Casio Sanchez" userId="8ea1c8fc-6d06-424e-8a8b-71169e70a23d" providerId="ADAL" clId="{A0E3CF29-6267-B744-92FA-0E4615FD1181}"/>
    <pc:docChg chg="undo custSel addSld modSld sldOrd">
      <pc:chgData name="Carolina Itcel Casio Sanchez" userId="8ea1c8fc-6d06-424e-8a8b-71169e70a23d" providerId="ADAL" clId="{A0E3CF29-6267-B744-92FA-0E4615FD1181}" dt="2022-04-10T00:26:07.859" v="221" actId="14100"/>
      <pc:docMkLst>
        <pc:docMk/>
      </pc:docMkLst>
      <pc:sldChg chg="addSp delSp modSp new ord">
        <pc:chgData name="Carolina Itcel Casio Sanchez" userId="8ea1c8fc-6d06-424e-8a8b-71169e70a23d" providerId="ADAL" clId="{A0E3CF29-6267-B744-92FA-0E4615FD1181}" dt="2022-04-10T00:22:46.164" v="184" actId="1076"/>
        <pc:sldMkLst>
          <pc:docMk/>
          <pc:sldMk cId="3140428199" sldId="260"/>
        </pc:sldMkLst>
        <pc:spChg chg="del">
          <ac:chgData name="Carolina Itcel Casio Sanchez" userId="8ea1c8fc-6d06-424e-8a8b-71169e70a23d" providerId="ADAL" clId="{A0E3CF29-6267-B744-92FA-0E4615FD1181}" dt="2022-04-10T00:17:32.805" v="14" actId="478"/>
          <ac:spMkLst>
            <pc:docMk/>
            <pc:sldMk cId="3140428199" sldId="260"/>
            <ac:spMk id="2" creationId="{0B4A2678-C786-9445-997C-227FEB49354C}"/>
          </ac:spMkLst>
        </pc:spChg>
        <pc:spChg chg="del">
          <ac:chgData name="Carolina Itcel Casio Sanchez" userId="8ea1c8fc-6d06-424e-8a8b-71169e70a23d" providerId="ADAL" clId="{A0E3CF29-6267-B744-92FA-0E4615FD1181}" dt="2022-04-10T00:14:27.660" v="1" actId="931"/>
          <ac:spMkLst>
            <pc:docMk/>
            <pc:sldMk cId="3140428199" sldId="260"/>
            <ac:spMk id="3" creationId="{8FAECD55-B3F9-434C-9E55-100BC4364E57}"/>
          </ac:spMkLst>
        </pc:spChg>
        <pc:spChg chg="add del mod">
          <ac:chgData name="Carolina Itcel Casio Sanchez" userId="8ea1c8fc-6d06-424e-8a8b-71169e70a23d" providerId="ADAL" clId="{A0E3CF29-6267-B744-92FA-0E4615FD1181}" dt="2022-04-10T00:17:55.146" v="22" actId="478"/>
          <ac:spMkLst>
            <pc:docMk/>
            <pc:sldMk cId="3140428199" sldId="260"/>
            <ac:spMk id="6" creationId="{0A8DF22B-3077-2348-B331-CB545F53334D}"/>
          </ac:spMkLst>
        </pc:spChg>
        <pc:spChg chg="add mod">
          <ac:chgData name="Carolina Itcel Casio Sanchez" userId="8ea1c8fc-6d06-424e-8a8b-71169e70a23d" providerId="ADAL" clId="{A0E3CF29-6267-B744-92FA-0E4615FD1181}" dt="2022-04-10T00:22:46.164" v="184" actId="1076"/>
          <ac:spMkLst>
            <pc:docMk/>
            <pc:sldMk cId="3140428199" sldId="260"/>
            <ac:spMk id="7" creationId="{128748F4-CA6B-7F4C-BD58-2E344BC28796}"/>
          </ac:spMkLst>
        </pc:spChg>
        <pc:picChg chg="add mod ord">
          <ac:chgData name="Carolina Itcel Casio Sanchez" userId="8ea1c8fc-6d06-424e-8a8b-71169e70a23d" providerId="ADAL" clId="{A0E3CF29-6267-B744-92FA-0E4615FD1181}" dt="2022-04-10T00:21:38.451" v="135" actId="1076"/>
          <ac:picMkLst>
            <pc:docMk/>
            <pc:sldMk cId="3140428199" sldId="260"/>
            <ac:picMk id="4" creationId="{EE10E1EF-FCB4-F043-A43C-56880356A160}"/>
          </ac:picMkLst>
        </pc:picChg>
        <pc:picChg chg="add mod">
          <ac:chgData name="Carolina Itcel Casio Sanchez" userId="8ea1c8fc-6d06-424e-8a8b-71169e70a23d" providerId="ADAL" clId="{A0E3CF29-6267-B744-92FA-0E4615FD1181}" dt="2022-04-10T00:21:41.696" v="136" actId="1076"/>
          <ac:picMkLst>
            <pc:docMk/>
            <pc:sldMk cId="3140428199" sldId="260"/>
            <ac:picMk id="5" creationId="{ABFD37BD-A208-F74A-9DAD-FE636FE5B645}"/>
          </ac:picMkLst>
        </pc:picChg>
      </pc:sldChg>
      <pc:sldChg chg="addSp delSp modSp new">
        <pc:chgData name="Carolina Itcel Casio Sanchez" userId="8ea1c8fc-6d06-424e-8a8b-71169e70a23d" providerId="ADAL" clId="{A0E3CF29-6267-B744-92FA-0E4615FD1181}" dt="2022-04-10T00:26:07.859" v="221" actId="14100"/>
        <pc:sldMkLst>
          <pc:docMk/>
          <pc:sldMk cId="3083820758" sldId="261"/>
        </pc:sldMkLst>
        <pc:spChg chg="add del">
          <ac:chgData name="Carolina Itcel Casio Sanchez" userId="8ea1c8fc-6d06-424e-8a8b-71169e70a23d" providerId="ADAL" clId="{A0E3CF29-6267-B744-92FA-0E4615FD1181}" dt="2022-04-10T00:24:11.175" v="204" actId="478"/>
          <ac:spMkLst>
            <pc:docMk/>
            <pc:sldMk cId="3083820758" sldId="261"/>
            <ac:spMk id="2" creationId="{B3A6C1A4-E9EC-7143-99B3-F3349328BBDD}"/>
          </ac:spMkLst>
        </pc:spChg>
        <pc:spChg chg="add del">
          <ac:chgData name="Carolina Itcel Casio Sanchez" userId="8ea1c8fc-6d06-424e-8a8b-71169e70a23d" providerId="ADAL" clId="{A0E3CF29-6267-B744-92FA-0E4615FD1181}" dt="2022-04-10T00:24:08.025" v="202" actId="931"/>
          <ac:spMkLst>
            <pc:docMk/>
            <pc:sldMk cId="3083820758" sldId="261"/>
            <ac:spMk id="3" creationId="{A2A62875-33B1-324C-8CC6-4339A378942E}"/>
          </ac:spMkLst>
        </pc:spChg>
        <pc:picChg chg="add del mod ord">
          <ac:chgData name="Carolina Itcel Casio Sanchez" userId="8ea1c8fc-6d06-424e-8a8b-71169e70a23d" providerId="ADAL" clId="{A0E3CF29-6267-B744-92FA-0E4615FD1181}" dt="2022-04-10T00:23:44.337" v="201" actId="931"/>
          <ac:picMkLst>
            <pc:docMk/>
            <pc:sldMk cId="3083820758" sldId="261"/>
            <ac:picMk id="4" creationId="{227245D2-C2ED-534D-938B-010C7FC51E98}"/>
          </ac:picMkLst>
        </pc:picChg>
        <pc:picChg chg="add mod ord">
          <ac:chgData name="Carolina Itcel Casio Sanchez" userId="8ea1c8fc-6d06-424e-8a8b-71169e70a23d" providerId="ADAL" clId="{A0E3CF29-6267-B744-92FA-0E4615FD1181}" dt="2022-04-10T00:25:59.773" v="217" actId="1076"/>
          <ac:picMkLst>
            <pc:docMk/>
            <pc:sldMk cId="3083820758" sldId="261"/>
            <ac:picMk id="5" creationId="{E00F37B3-038A-0042-8614-EBE549E2757E}"/>
          </ac:picMkLst>
        </pc:picChg>
        <pc:picChg chg="add mod">
          <ac:chgData name="Carolina Itcel Casio Sanchez" userId="8ea1c8fc-6d06-424e-8a8b-71169e70a23d" providerId="ADAL" clId="{A0E3CF29-6267-B744-92FA-0E4615FD1181}" dt="2022-04-10T00:26:07.859" v="221" actId="14100"/>
          <ac:picMkLst>
            <pc:docMk/>
            <pc:sldMk cId="3083820758" sldId="261"/>
            <ac:picMk id="6" creationId="{3DD3ACC0-1058-4D4B-A70F-7A2B9894BED4}"/>
          </ac:picMkLst>
        </pc:picChg>
      </pc:sldChg>
    </pc:docChg>
  </pc:docChgLst>
  <pc:docChgLst>
    <pc:chgData name="Marisol Viridiana Martinez Estrada" userId="S::mmartineze012@alumno.uaemex.mx::1ad3702f-426a-4593-b553-eb026d5f6239" providerId="AD" clId="Web-{C8133B3C-50BD-400B-BE47-B14E5E137764}"/>
    <pc:docChg chg="addSld modSld">
      <pc:chgData name="Marisol Viridiana Martinez Estrada" userId="S::mmartineze012@alumno.uaemex.mx::1ad3702f-426a-4593-b553-eb026d5f6239" providerId="AD" clId="Web-{C8133B3C-50BD-400B-BE47-B14E5E137764}" dt="2022-04-15T17:52:40.522" v="257" actId="20577"/>
      <pc:docMkLst>
        <pc:docMk/>
      </pc:docMkLst>
      <pc:sldChg chg="addSp delSp modSp new">
        <pc:chgData name="Marisol Viridiana Martinez Estrada" userId="S::mmartineze012@alumno.uaemex.mx::1ad3702f-426a-4593-b553-eb026d5f6239" providerId="AD" clId="Web-{C8133B3C-50BD-400B-BE47-B14E5E137764}" dt="2022-04-15T17:51:07.735" v="225" actId="20577"/>
        <pc:sldMkLst>
          <pc:docMk/>
          <pc:sldMk cId="2947733989" sldId="286"/>
        </pc:sldMkLst>
        <pc:spChg chg="del">
          <ac:chgData name="Marisol Viridiana Martinez Estrada" userId="S::mmartineze012@alumno.uaemex.mx::1ad3702f-426a-4593-b553-eb026d5f6239" providerId="AD" clId="Web-{C8133B3C-50BD-400B-BE47-B14E5E137764}" dt="2022-04-15T17:28:21.715" v="3"/>
          <ac:spMkLst>
            <pc:docMk/>
            <pc:sldMk cId="2947733989" sldId="286"/>
            <ac:spMk id="2" creationId="{6D03D4DC-E064-2D66-4F7C-354ADD6310F4}"/>
          </ac:spMkLst>
        </pc:spChg>
        <pc:spChg chg="del">
          <ac:chgData name="Marisol Viridiana Martinez Estrada" userId="S::mmartineze012@alumno.uaemex.mx::1ad3702f-426a-4593-b553-eb026d5f6239" providerId="AD" clId="Web-{C8133B3C-50BD-400B-BE47-B14E5E137764}" dt="2022-04-15T17:28:12.543" v="2"/>
          <ac:spMkLst>
            <pc:docMk/>
            <pc:sldMk cId="2947733989" sldId="286"/>
            <ac:spMk id="3" creationId="{5D082534-30C6-7690-A42B-FC481328E8E0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49:53.809" v="198" actId="20577"/>
          <ac:spMkLst>
            <pc:docMk/>
            <pc:sldMk cId="2947733989" sldId="286"/>
            <ac:spMk id="6" creationId="{0095850C-67F7-2E7A-E472-984369D85AFB}"/>
          </ac:spMkLst>
        </pc:spChg>
        <pc:spChg chg="add del mod">
          <ac:chgData name="Marisol Viridiana Martinez Estrada" userId="S::mmartineze012@alumno.uaemex.mx::1ad3702f-426a-4593-b553-eb026d5f6239" providerId="AD" clId="Web-{C8133B3C-50BD-400B-BE47-B14E5E137764}" dt="2022-04-15T17:42:10.312" v="110"/>
          <ac:spMkLst>
            <pc:docMk/>
            <pc:sldMk cId="2947733989" sldId="286"/>
            <ac:spMk id="8" creationId="{9D795502-C8C4-195F-1356-C1AE32FECD4A}"/>
          </ac:spMkLst>
        </pc:spChg>
        <pc:spChg chg="add del mod">
          <ac:chgData name="Marisol Viridiana Martinez Estrada" userId="S::mmartineze012@alumno.uaemex.mx::1ad3702f-426a-4593-b553-eb026d5f6239" providerId="AD" clId="Web-{C8133B3C-50BD-400B-BE47-B14E5E137764}" dt="2022-04-15T17:42:16" v="111"/>
          <ac:spMkLst>
            <pc:docMk/>
            <pc:sldMk cId="2947733989" sldId="286"/>
            <ac:spMk id="10" creationId="{10915AC4-BDE3-5F7D-6902-38786925CF48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50:37.218" v="213" actId="20577"/>
          <ac:spMkLst>
            <pc:docMk/>
            <pc:sldMk cId="2947733989" sldId="286"/>
            <ac:spMk id="12" creationId="{C53D5774-059E-AB1B-3FBF-A4A1B53C3C82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51:07.735" v="225" actId="20577"/>
          <ac:spMkLst>
            <pc:docMk/>
            <pc:sldMk cId="2947733989" sldId="286"/>
            <ac:spMk id="13" creationId="{CF8BA96E-52C0-2F45-28B9-4913C79C1813}"/>
          </ac:spMkLst>
        </pc:spChg>
        <pc:picChg chg="add mod ord">
          <ac:chgData name="Marisol Viridiana Martinez Estrada" userId="S::mmartineze012@alumno.uaemex.mx::1ad3702f-426a-4593-b553-eb026d5f6239" providerId="AD" clId="Web-{C8133B3C-50BD-400B-BE47-B14E5E137764}" dt="2022-04-15T17:28:32.279" v="5" actId="1076"/>
          <ac:picMkLst>
            <pc:docMk/>
            <pc:sldMk cId="2947733989" sldId="286"/>
            <ac:picMk id="4" creationId="{3BBC7F53-AE29-EC47-A7E0-8DA464AFCFD3}"/>
          </ac:picMkLst>
        </pc:picChg>
        <pc:picChg chg="add del mod">
          <ac:chgData name="Marisol Viridiana Martinez Estrada" userId="S::mmartineze012@alumno.uaemex.mx::1ad3702f-426a-4593-b553-eb026d5f6239" providerId="AD" clId="Web-{C8133B3C-50BD-400B-BE47-B14E5E137764}" dt="2022-04-15T17:33:11.342" v="37"/>
          <ac:picMkLst>
            <pc:docMk/>
            <pc:sldMk cId="2947733989" sldId="286"/>
            <ac:picMk id="7" creationId="{F2356C1B-127C-66AA-065C-6AC28BF16F47}"/>
          </ac:picMkLst>
        </pc:picChg>
        <pc:picChg chg="add mod">
          <ac:chgData name="Marisol Viridiana Martinez Estrada" userId="S::mmartineze012@alumno.uaemex.mx::1ad3702f-426a-4593-b553-eb026d5f6239" providerId="AD" clId="Web-{C8133B3C-50BD-400B-BE47-B14E5E137764}" dt="2022-04-15T17:30:25.817" v="14" actId="1076"/>
          <ac:picMkLst>
            <pc:docMk/>
            <pc:sldMk cId="2947733989" sldId="286"/>
            <ac:picMk id="9" creationId="{37C238FD-2384-FF8D-5E7C-60DA0F345902}"/>
          </ac:picMkLst>
        </pc:picChg>
        <pc:picChg chg="add mod">
          <ac:chgData name="Marisol Viridiana Martinez Estrada" userId="S::mmartineze012@alumno.uaemex.mx::1ad3702f-426a-4593-b553-eb026d5f6239" providerId="AD" clId="Web-{C8133B3C-50BD-400B-BE47-B14E5E137764}" dt="2022-04-15T17:33:33.390" v="42" actId="1076"/>
          <ac:picMkLst>
            <pc:docMk/>
            <pc:sldMk cId="2947733989" sldId="286"/>
            <ac:picMk id="11" creationId="{43817DA3-C203-E3E7-250F-49BBC0F095F4}"/>
          </ac:picMkLst>
        </pc:picChg>
      </pc:sldChg>
      <pc:sldChg chg="addSp delSp modSp new">
        <pc:chgData name="Marisol Viridiana Martinez Estrada" userId="S::mmartineze012@alumno.uaemex.mx::1ad3702f-426a-4593-b553-eb026d5f6239" providerId="AD" clId="Web-{C8133B3C-50BD-400B-BE47-B14E5E137764}" dt="2022-04-15T17:52:40.522" v="257" actId="20577"/>
        <pc:sldMkLst>
          <pc:docMk/>
          <pc:sldMk cId="2488882218" sldId="287"/>
        </pc:sldMkLst>
        <pc:spChg chg="del">
          <ac:chgData name="Marisol Viridiana Martinez Estrada" userId="S::mmartineze012@alumno.uaemex.mx::1ad3702f-426a-4593-b553-eb026d5f6239" providerId="AD" clId="Web-{C8133B3C-50BD-400B-BE47-B14E5E137764}" dt="2022-04-15T17:30:51.381" v="17"/>
          <ac:spMkLst>
            <pc:docMk/>
            <pc:sldMk cId="2488882218" sldId="287"/>
            <ac:spMk id="2" creationId="{696D4B8A-DFCA-A18C-7990-A1A2E3B15F72}"/>
          </ac:spMkLst>
        </pc:spChg>
        <pc:spChg chg="del">
          <ac:chgData name="Marisol Viridiana Martinez Estrada" userId="S::mmartineze012@alumno.uaemex.mx::1ad3702f-426a-4593-b553-eb026d5f6239" providerId="AD" clId="Web-{C8133B3C-50BD-400B-BE47-B14E5E137764}" dt="2022-04-15T17:30:54.522" v="18"/>
          <ac:spMkLst>
            <pc:docMk/>
            <pc:sldMk cId="2488882218" sldId="287"/>
            <ac:spMk id="3" creationId="{1EECB472-9FC0-36D3-68FB-4C395C2A9FA5}"/>
          </ac:spMkLst>
        </pc:spChg>
        <pc:spChg chg="add del mod">
          <ac:chgData name="Marisol Viridiana Martinez Estrada" userId="S::mmartineze012@alumno.uaemex.mx::1ad3702f-426a-4593-b553-eb026d5f6239" providerId="AD" clId="Web-{C8133B3C-50BD-400B-BE47-B14E5E137764}" dt="2022-04-15T17:42:30.126" v="114"/>
          <ac:spMkLst>
            <pc:docMk/>
            <pc:sldMk cId="2488882218" sldId="287"/>
            <ac:spMk id="9" creationId="{FF0CFE70-1D42-048C-DFC5-BC04E56F61E3}"/>
          </ac:spMkLst>
        </pc:spChg>
        <pc:spChg chg="add del mod">
          <ac:chgData name="Marisol Viridiana Martinez Estrada" userId="S::mmartineze012@alumno.uaemex.mx::1ad3702f-426a-4593-b553-eb026d5f6239" providerId="AD" clId="Web-{C8133B3C-50BD-400B-BE47-B14E5E137764}" dt="2022-04-15T17:42:22.329" v="112"/>
          <ac:spMkLst>
            <pc:docMk/>
            <pc:sldMk cId="2488882218" sldId="287"/>
            <ac:spMk id="11" creationId="{B95365CC-355A-3D2F-88DD-0B2001C47E99}"/>
          </ac:spMkLst>
        </pc:spChg>
        <pc:spChg chg="add del mod">
          <ac:chgData name="Marisol Viridiana Martinez Estrada" userId="S::mmartineze012@alumno.uaemex.mx::1ad3702f-426a-4593-b553-eb026d5f6239" providerId="AD" clId="Web-{C8133B3C-50BD-400B-BE47-B14E5E137764}" dt="2022-04-15T17:42:25.782" v="113"/>
          <ac:spMkLst>
            <pc:docMk/>
            <pc:sldMk cId="2488882218" sldId="287"/>
            <ac:spMk id="13" creationId="{F778B7BF-1A67-E89F-4E96-4FF635C74F9D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51:58.644" v="243" actId="20577"/>
          <ac:spMkLst>
            <pc:docMk/>
            <pc:sldMk cId="2488882218" sldId="287"/>
            <ac:spMk id="15" creationId="{75BA21CD-9A78-44F5-0C1F-C410289722F8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51:29.596" v="230" actId="20577"/>
          <ac:spMkLst>
            <pc:docMk/>
            <pc:sldMk cId="2488882218" sldId="287"/>
            <ac:spMk id="17" creationId="{445B933A-3366-C0A7-6ED9-22E855909634}"/>
          </ac:spMkLst>
        </pc:spChg>
        <pc:spChg chg="add mod">
          <ac:chgData name="Marisol Viridiana Martinez Estrada" userId="S::mmartineze012@alumno.uaemex.mx::1ad3702f-426a-4593-b553-eb026d5f6239" providerId="AD" clId="Web-{C8133B3C-50BD-400B-BE47-B14E5E137764}" dt="2022-04-15T17:52:40.522" v="257" actId="20577"/>
          <ac:spMkLst>
            <pc:docMk/>
            <pc:sldMk cId="2488882218" sldId="287"/>
            <ac:spMk id="19" creationId="{F799FA89-16CE-E71F-9A98-9E1802EC1949}"/>
          </ac:spMkLst>
        </pc:spChg>
        <pc:picChg chg="add mod modCrop">
          <ac:chgData name="Marisol Viridiana Martinez Estrada" userId="S::mmartineze012@alumno.uaemex.mx::1ad3702f-426a-4593-b553-eb026d5f6239" providerId="AD" clId="Web-{C8133B3C-50BD-400B-BE47-B14E5E137764}" dt="2022-04-15T17:33:50.110" v="44" actId="1076"/>
          <ac:picMkLst>
            <pc:docMk/>
            <pc:sldMk cId="2488882218" sldId="287"/>
            <ac:picMk id="4" creationId="{B47FE705-0066-B003-11AE-6FFD928019E1}"/>
          </ac:picMkLst>
        </pc:picChg>
        <pc:picChg chg="add mod">
          <ac:chgData name="Marisol Viridiana Martinez Estrada" userId="S::mmartineze012@alumno.uaemex.mx::1ad3702f-426a-4593-b553-eb026d5f6239" providerId="AD" clId="Web-{C8133B3C-50BD-400B-BE47-B14E5E137764}" dt="2022-04-15T17:32:51.997" v="33" actId="1076"/>
          <ac:picMkLst>
            <pc:docMk/>
            <pc:sldMk cId="2488882218" sldId="287"/>
            <ac:picMk id="5" creationId="{D00BF9C3-606C-9573-F6E8-19ED4981417E}"/>
          </ac:picMkLst>
        </pc:picChg>
        <pc:picChg chg="add del mod">
          <ac:chgData name="Marisol Viridiana Martinez Estrada" userId="S::mmartineze012@alumno.uaemex.mx::1ad3702f-426a-4593-b553-eb026d5f6239" providerId="AD" clId="Web-{C8133B3C-50BD-400B-BE47-B14E5E137764}" dt="2022-04-15T17:33:19.280" v="39"/>
          <ac:picMkLst>
            <pc:docMk/>
            <pc:sldMk cId="2488882218" sldId="287"/>
            <ac:picMk id="6" creationId="{CAAA2818-0C29-ACF8-33BC-49CE1D686E55}"/>
          </ac:picMkLst>
        </pc:picChg>
        <pc:picChg chg="add mod">
          <ac:chgData name="Marisol Viridiana Martinez Estrada" userId="S::mmartineze012@alumno.uaemex.mx::1ad3702f-426a-4593-b553-eb026d5f6239" providerId="AD" clId="Web-{C8133B3C-50BD-400B-BE47-B14E5E137764}" dt="2022-04-15T17:33:47.048" v="43" actId="1076"/>
          <ac:picMkLst>
            <pc:docMk/>
            <pc:sldMk cId="2488882218" sldId="287"/>
            <ac:picMk id="7" creationId="{B0533F3B-48D6-6B55-37AD-7D2A6ECF05D7}"/>
          </ac:picMkLst>
        </pc:picChg>
      </pc:sldChg>
    </pc:docChg>
  </pc:docChgLst>
  <pc:docChgLst>
    <pc:chgData name="Elizabeth Espinoza De La Cruz" userId="S::eespinozad001@alumno.uaemex.mx::a0d14fd4-bdc6-4638-9b26-9d1c51b57cb2" providerId="AD" clId="Web-{EB8A4138-A4A3-44AA-9FA8-83633861D11F}"/>
    <pc:docChg chg="delSld modSld">
      <pc:chgData name="Elizabeth Espinoza De La Cruz" userId="S::eespinozad001@alumno.uaemex.mx::a0d14fd4-bdc6-4638-9b26-9d1c51b57cb2" providerId="AD" clId="Web-{EB8A4138-A4A3-44AA-9FA8-83633861D11F}" dt="2022-04-11T21:05:29.811" v="37"/>
      <pc:docMkLst>
        <pc:docMk/>
      </pc:docMkLst>
      <pc:sldChg chg="addSp delSp modSp">
        <pc:chgData name="Elizabeth Espinoza De La Cruz" userId="S::eespinozad001@alumno.uaemex.mx::a0d14fd4-bdc6-4638-9b26-9d1c51b57cb2" providerId="AD" clId="Web-{EB8A4138-A4A3-44AA-9FA8-83633861D11F}" dt="2022-04-11T21:05:21.701" v="36" actId="1076"/>
        <pc:sldMkLst>
          <pc:docMk/>
          <pc:sldMk cId="2096173245" sldId="277"/>
        </pc:sldMkLst>
        <pc:spChg chg="add mod">
          <ac:chgData name="Elizabeth Espinoza De La Cruz" userId="S::eespinozad001@alumno.uaemex.mx::a0d14fd4-bdc6-4638-9b26-9d1c51b57cb2" providerId="AD" clId="Web-{EB8A4138-A4A3-44AA-9FA8-83633861D11F}" dt="2022-04-11T21:05:19.279" v="35" actId="20577"/>
          <ac:spMkLst>
            <pc:docMk/>
            <pc:sldMk cId="2096173245" sldId="277"/>
            <ac:spMk id="4" creationId="{DAF653FA-13C8-3D40-4408-F323672087B4}"/>
          </ac:spMkLst>
        </pc:spChg>
        <pc:spChg chg="mod">
          <ac:chgData name="Elizabeth Espinoza De La Cruz" userId="S::eespinozad001@alumno.uaemex.mx::a0d14fd4-bdc6-4638-9b26-9d1c51b57cb2" providerId="AD" clId="Web-{EB8A4138-A4A3-44AA-9FA8-83633861D11F}" dt="2022-04-11T21:04:35.575" v="4" actId="1076"/>
          <ac:spMkLst>
            <pc:docMk/>
            <pc:sldMk cId="2096173245" sldId="277"/>
            <ac:spMk id="7" creationId="{CC2F5DB9-F69B-637C-44B2-21B5A2AF9CFC}"/>
          </ac:spMkLst>
        </pc:spChg>
        <pc:spChg chg="add mod">
          <ac:chgData name="Elizabeth Espinoza De La Cruz" userId="S::eespinozad001@alumno.uaemex.mx::a0d14fd4-bdc6-4638-9b26-9d1c51b57cb2" providerId="AD" clId="Web-{EB8A4138-A4A3-44AA-9FA8-83633861D11F}" dt="2022-04-11T21:04:57.888" v="17" actId="20577"/>
          <ac:spMkLst>
            <pc:docMk/>
            <pc:sldMk cId="2096173245" sldId="277"/>
            <ac:spMk id="8" creationId="{ED822817-6707-C56C-604C-18B9A0BF264E}"/>
          </ac:spMkLst>
        </pc:spChg>
        <pc:spChg chg="del">
          <ac:chgData name="Elizabeth Espinoza De La Cruz" userId="S::eespinozad001@alumno.uaemex.mx::a0d14fd4-bdc6-4638-9b26-9d1c51b57cb2" providerId="AD" clId="Web-{EB8A4138-A4A3-44AA-9FA8-83633861D11F}" dt="2022-04-11T21:04:45.419" v="5"/>
          <ac:spMkLst>
            <pc:docMk/>
            <pc:sldMk cId="2096173245" sldId="277"/>
            <ac:spMk id="9" creationId="{E18E78EF-AD60-D784-0FA5-0373709F362D}"/>
          </ac:spMkLst>
        </pc:spChg>
        <pc:picChg chg="add del">
          <ac:chgData name="Elizabeth Espinoza De La Cruz" userId="S::eespinozad001@alumno.uaemex.mx::a0d14fd4-bdc6-4638-9b26-9d1c51b57cb2" providerId="AD" clId="Web-{EB8A4138-A4A3-44AA-9FA8-83633861D11F}" dt="2022-04-11T21:05:03.107" v="19"/>
          <ac:picMkLst>
            <pc:docMk/>
            <pc:sldMk cId="2096173245" sldId="277"/>
            <ac:picMk id="3" creationId="{0E04D1B9-8264-F949-5AED-63C783216408}"/>
          </ac:picMkLst>
        </pc:picChg>
        <pc:picChg chg="mod">
          <ac:chgData name="Elizabeth Espinoza De La Cruz" userId="S::eespinozad001@alumno.uaemex.mx::a0d14fd4-bdc6-4638-9b26-9d1c51b57cb2" providerId="AD" clId="Web-{EB8A4138-A4A3-44AA-9FA8-83633861D11F}" dt="2022-04-11T21:05:21.701" v="36" actId="1076"/>
          <ac:picMkLst>
            <pc:docMk/>
            <pc:sldMk cId="2096173245" sldId="277"/>
            <ac:picMk id="10" creationId="{ABE10BB7-59FE-10BF-AFCB-D23A80A8B0F7}"/>
          </ac:picMkLst>
        </pc:picChg>
      </pc:sldChg>
      <pc:sldChg chg="del">
        <pc:chgData name="Elizabeth Espinoza De La Cruz" userId="S::eespinozad001@alumno.uaemex.mx::a0d14fd4-bdc6-4638-9b26-9d1c51b57cb2" providerId="AD" clId="Web-{EB8A4138-A4A3-44AA-9FA8-83633861D11F}" dt="2022-04-11T21:05:29.811" v="37"/>
        <pc:sldMkLst>
          <pc:docMk/>
          <pc:sldMk cId="3057245675" sldId="278"/>
        </pc:sldMkLst>
      </pc:sldChg>
    </pc:docChg>
  </pc:docChgLst>
  <pc:docChgLst>
    <pc:chgData name="ALONDRA LIRA AGUILAR" userId="S::aliraa001@alumno.uaemex.mx::7f146c84-1469-4e9a-9690-21bd69c84dc3" providerId="AD" clId="Web-{81CBB9CC-3EA3-4477-B5C0-4663B5202EE1}"/>
    <pc:docChg chg="modSld">
      <pc:chgData name="ALONDRA LIRA AGUILAR" userId="S::aliraa001@alumno.uaemex.mx::7f146c84-1469-4e9a-9690-21bd69c84dc3" providerId="AD" clId="Web-{81CBB9CC-3EA3-4477-B5C0-4663B5202EE1}" dt="2022-04-10T03:18:53.946" v="171" actId="20577"/>
      <pc:docMkLst>
        <pc:docMk/>
      </pc:docMkLst>
      <pc:sldChg chg="modSp">
        <pc:chgData name="ALONDRA LIRA AGUILAR" userId="S::aliraa001@alumno.uaemex.mx::7f146c84-1469-4e9a-9690-21bd69c84dc3" providerId="AD" clId="Web-{81CBB9CC-3EA3-4477-B5C0-4663B5202EE1}" dt="2022-04-10T03:18:53.946" v="171" actId="20577"/>
        <pc:sldMkLst>
          <pc:docMk/>
          <pc:sldMk cId="1997859084" sldId="266"/>
        </pc:sldMkLst>
        <pc:spChg chg="mod">
          <ac:chgData name="ALONDRA LIRA AGUILAR" userId="S::aliraa001@alumno.uaemex.mx::7f146c84-1469-4e9a-9690-21bd69c84dc3" providerId="AD" clId="Web-{81CBB9CC-3EA3-4477-B5C0-4663B5202EE1}" dt="2022-04-10T03:14:47.943" v="2" actId="20577"/>
          <ac:spMkLst>
            <pc:docMk/>
            <pc:sldMk cId="1997859084" sldId="266"/>
            <ac:spMk id="2" creationId="{E6BCFD3B-E13D-9648-8A0A-0E245180527D}"/>
          </ac:spMkLst>
        </pc:spChg>
        <pc:spChg chg="mod">
          <ac:chgData name="ALONDRA LIRA AGUILAR" userId="S::aliraa001@alumno.uaemex.mx::7f146c84-1469-4e9a-9690-21bd69c84dc3" providerId="AD" clId="Web-{81CBB9CC-3EA3-4477-B5C0-4663B5202EE1}" dt="2022-04-10T03:18:53.946" v="171" actId="20577"/>
          <ac:spMkLst>
            <pc:docMk/>
            <pc:sldMk cId="1997859084" sldId="266"/>
            <ac:spMk id="3" creationId="{2D6BDFCB-2017-CB45-85C2-90005DE5E5EB}"/>
          </ac:spMkLst>
        </pc:spChg>
      </pc:sldChg>
    </pc:docChg>
  </pc:docChgLst>
  <pc:docChgLst>
    <pc:chgData name="ALONDRA LIRA AGUILAR" userId="S::aliraa001@alumno.uaemex.mx::7f146c84-1469-4e9a-9690-21bd69c84dc3" providerId="AD" clId="Web-{01EFAD48-F774-439B-AC2F-99B21CE7ABBE}"/>
    <pc:docChg chg="addSld modSld">
      <pc:chgData name="ALONDRA LIRA AGUILAR" userId="S::aliraa001@alumno.uaemex.mx::7f146c84-1469-4e9a-9690-21bd69c84dc3" providerId="AD" clId="Web-{01EFAD48-F774-439B-AC2F-99B21CE7ABBE}" dt="2022-04-10T03:50:05.736" v="339"/>
      <pc:docMkLst>
        <pc:docMk/>
      </pc:docMkLst>
      <pc:sldChg chg="addSp delSp modSp">
        <pc:chgData name="ALONDRA LIRA AGUILAR" userId="S::aliraa001@alumno.uaemex.mx::7f146c84-1469-4e9a-9690-21bd69c84dc3" providerId="AD" clId="Web-{01EFAD48-F774-439B-AC2F-99B21CE7ABBE}" dt="2022-04-10T03:43:00.377" v="306" actId="20577"/>
        <pc:sldMkLst>
          <pc:docMk/>
          <pc:sldMk cId="1997859084" sldId="266"/>
        </pc:sldMkLst>
        <pc:spChg chg="del mod">
          <ac:chgData name="ALONDRA LIRA AGUILAR" userId="S::aliraa001@alumno.uaemex.mx::7f146c84-1469-4e9a-9690-21bd69c84dc3" providerId="AD" clId="Web-{01EFAD48-F774-439B-AC2F-99B21CE7ABBE}" dt="2022-04-10T03:23:29.405" v="142"/>
          <ac:spMkLst>
            <pc:docMk/>
            <pc:sldMk cId="1997859084" sldId="266"/>
            <ac:spMk id="3" creationId="{2D6BDFCB-2017-CB45-85C2-90005DE5E5EB}"/>
          </ac:spMkLst>
        </pc:spChg>
        <pc:spChg chg="add del mod">
          <ac:chgData name="ALONDRA LIRA AGUILAR" userId="S::aliraa001@alumno.uaemex.mx::7f146c84-1469-4e9a-9690-21bd69c84dc3" providerId="AD" clId="Web-{01EFAD48-F774-439B-AC2F-99B21CE7ABBE}" dt="2022-04-10T03:23:49.328" v="143"/>
          <ac:spMkLst>
            <pc:docMk/>
            <pc:sldMk cId="1997859084" sldId="266"/>
            <ac:spMk id="5" creationId="{F7EE2338-5440-8301-A125-5E6F0867BC63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43:00.377" v="306" actId="20577"/>
          <ac:spMkLst>
            <pc:docMk/>
            <pc:sldMk cId="1997859084" sldId="266"/>
            <ac:spMk id="9" creationId="{754160A4-71DF-8A00-9F84-1482E824A2D0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30:29.052" v="200" actId="1076"/>
          <ac:spMkLst>
            <pc:docMk/>
            <pc:sldMk cId="1997859084" sldId="266"/>
            <ac:spMk id="10" creationId="{ED33CD3D-576A-43FE-B224-13589F8F80CF}"/>
          </ac:spMkLst>
        </pc:spChg>
        <pc:picChg chg="add mod modCrop">
          <ac:chgData name="ALONDRA LIRA AGUILAR" userId="S::aliraa001@alumno.uaemex.mx::7f146c84-1469-4e9a-9690-21bd69c84dc3" providerId="AD" clId="Web-{01EFAD48-F774-439B-AC2F-99B21CE7ABBE}" dt="2022-04-10T03:35:12.455" v="214" actId="1076"/>
          <ac:picMkLst>
            <pc:docMk/>
            <pc:sldMk cId="1997859084" sldId="266"/>
            <ac:picMk id="6" creationId="{1C444E0C-5D90-157C-BAA2-A73BC5EFC003}"/>
          </ac:picMkLst>
        </pc:picChg>
        <pc:picChg chg="add mod">
          <ac:chgData name="ALONDRA LIRA AGUILAR" userId="S::aliraa001@alumno.uaemex.mx::7f146c84-1469-4e9a-9690-21bd69c84dc3" providerId="AD" clId="Web-{01EFAD48-F774-439B-AC2F-99B21CE7ABBE}" dt="2022-04-10T03:28:04.339" v="161" actId="1076"/>
          <ac:picMkLst>
            <pc:docMk/>
            <pc:sldMk cId="1997859084" sldId="266"/>
            <ac:picMk id="7" creationId="{E61F8993-C691-B5A6-415F-99493C0E0F76}"/>
          </ac:picMkLst>
        </pc:picChg>
        <pc:picChg chg="add mod">
          <ac:chgData name="ALONDRA LIRA AGUILAR" userId="S::aliraa001@alumno.uaemex.mx::7f146c84-1469-4e9a-9690-21bd69c84dc3" providerId="AD" clId="Web-{01EFAD48-F774-439B-AC2F-99B21CE7ABBE}" dt="2022-04-10T03:28:04.370" v="162" actId="14100"/>
          <ac:picMkLst>
            <pc:docMk/>
            <pc:sldMk cId="1997859084" sldId="266"/>
            <ac:picMk id="8" creationId="{A32E4255-1E46-FDA9-F897-2D4566B92681}"/>
          </ac:picMkLst>
        </pc:picChg>
      </pc:sldChg>
      <pc:sldChg chg="addSp delSp modSp new mod setBg">
        <pc:chgData name="ALONDRA LIRA AGUILAR" userId="S::aliraa001@alumno.uaemex.mx::7f146c84-1469-4e9a-9690-21bd69c84dc3" providerId="AD" clId="Web-{01EFAD48-F774-439B-AC2F-99B21CE7ABBE}" dt="2022-04-10T03:40:18.638" v="276" actId="20577"/>
        <pc:sldMkLst>
          <pc:docMk/>
          <pc:sldMk cId="1742334144" sldId="267"/>
        </pc:sldMkLst>
        <pc:spChg chg="mod">
          <ac:chgData name="ALONDRA LIRA AGUILAR" userId="S::aliraa001@alumno.uaemex.mx::7f146c84-1469-4e9a-9690-21bd69c84dc3" providerId="AD" clId="Web-{01EFAD48-F774-439B-AC2F-99B21CE7ABBE}" dt="2022-04-10T03:38:06.008" v="243" actId="20577"/>
          <ac:spMkLst>
            <pc:docMk/>
            <pc:sldMk cId="1742334144" sldId="267"/>
            <ac:spMk id="2" creationId="{D97372C0-95F9-BE9A-2663-76D0D5CC44C4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39:25.870" v="256" actId="1076"/>
          <ac:spMkLst>
            <pc:docMk/>
            <pc:sldMk cId="1742334144" sldId="267"/>
            <ac:spMk id="6" creationId="{478E8CC3-3AE9-7C5C-15EB-451DFF01EA0A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37:38.601" v="234"/>
          <ac:spMkLst>
            <pc:docMk/>
            <pc:sldMk cId="1742334144" sldId="267"/>
            <ac:spMk id="10" creationId="{70155189-D96C-4527-B0EC-654B946BE615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37:45.757" v="236"/>
          <ac:spMkLst>
            <pc:docMk/>
            <pc:sldMk cId="1742334144" sldId="267"/>
            <ac:spMk id="12" creationId="{99413ED5-9ED4-4772-BCE4-2BCAE6B12E35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37:45.757" v="236"/>
          <ac:spMkLst>
            <pc:docMk/>
            <pc:sldMk cId="1742334144" sldId="267"/>
            <ac:spMk id="13" creationId="{533BF18B-C8A1-400D-BBBD-6103EC90FE1A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37:45.757" v="236"/>
          <ac:spMkLst>
            <pc:docMk/>
            <pc:sldMk cId="1742334144" sldId="267"/>
            <ac:spMk id="14" creationId="{04357C93-F0CB-4A1C-8F77-4E9063789819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40:18.638" v="276" actId="20577"/>
          <ac:spMkLst>
            <pc:docMk/>
            <pc:sldMk cId="1742334144" sldId="267"/>
            <ac:spMk id="15" creationId="{A10424EE-6C04-3B66-0F5D-276620BA54B4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37:45.757" v="236"/>
          <ac:spMkLst>
            <pc:docMk/>
            <pc:sldMk cId="1742334144" sldId="267"/>
            <ac:spMk id="16" creationId="{90F533E9-6690-41A8-A372-4C6C622D028D}"/>
          </ac:spMkLst>
        </pc:spChg>
        <pc:spChg chg="add">
          <ac:chgData name="ALONDRA LIRA AGUILAR" userId="S::aliraa001@alumno.uaemex.mx::7f146c84-1469-4e9a-9690-21bd69c84dc3" providerId="AD" clId="Web-{01EFAD48-F774-439B-AC2F-99B21CE7ABBE}" dt="2022-04-10T03:37:45.757" v="237"/>
          <ac:spMkLst>
            <pc:docMk/>
            <pc:sldMk cId="1742334144" sldId="267"/>
            <ac:spMk id="18" creationId="{70155189-D96C-4527-B0EC-654B946BE615}"/>
          </ac:spMkLst>
        </pc:spChg>
        <pc:picChg chg="add mod ord modCrop">
          <ac:chgData name="ALONDRA LIRA AGUILAR" userId="S::aliraa001@alumno.uaemex.mx::7f146c84-1469-4e9a-9690-21bd69c84dc3" providerId="AD" clId="Web-{01EFAD48-F774-439B-AC2F-99B21CE7ABBE}" dt="2022-04-10T03:38:02.867" v="242" actId="1076"/>
          <ac:picMkLst>
            <pc:docMk/>
            <pc:sldMk cId="1742334144" sldId="267"/>
            <ac:picMk id="3" creationId="{15A1D794-459C-2082-F402-A59FE16DA2B7}"/>
          </ac:picMkLst>
        </pc:picChg>
        <pc:picChg chg="add mod ord">
          <ac:chgData name="ALONDRA LIRA AGUILAR" userId="S::aliraa001@alumno.uaemex.mx::7f146c84-1469-4e9a-9690-21bd69c84dc3" providerId="AD" clId="Web-{01EFAD48-F774-439B-AC2F-99B21CE7ABBE}" dt="2022-04-10T03:39:45.636" v="261" actId="1076"/>
          <ac:picMkLst>
            <pc:docMk/>
            <pc:sldMk cId="1742334144" sldId="267"/>
            <ac:picMk id="4" creationId="{ECD360D7-9C48-10E3-AA0B-6FE62B1BCC28}"/>
          </ac:picMkLst>
        </pc:picChg>
        <pc:picChg chg="add mod">
          <ac:chgData name="ALONDRA LIRA AGUILAR" userId="S::aliraa001@alumno.uaemex.mx::7f146c84-1469-4e9a-9690-21bd69c84dc3" providerId="AD" clId="Web-{01EFAD48-F774-439B-AC2F-99B21CE7ABBE}" dt="2022-04-10T03:39:34.807" v="258" actId="1076"/>
          <ac:picMkLst>
            <pc:docMk/>
            <pc:sldMk cId="1742334144" sldId="267"/>
            <ac:picMk id="5" creationId="{882E76A6-EFFA-26AD-2BEE-D78B72D8A434}"/>
          </ac:picMkLst>
        </pc:picChg>
      </pc:sldChg>
      <pc:sldChg chg="addSp delSp modSp new">
        <pc:chgData name="ALONDRA LIRA AGUILAR" userId="S::aliraa001@alumno.uaemex.mx::7f146c84-1469-4e9a-9690-21bd69c84dc3" providerId="AD" clId="Web-{01EFAD48-F774-439B-AC2F-99B21CE7ABBE}" dt="2022-04-10T03:50:05.736" v="339"/>
        <pc:sldMkLst>
          <pc:docMk/>
          <pc:sldMk cId="2976812652" sldId="268"/>
        </pc:sldMkLst>
        <pc:spChg chg="add mod">
          <ac:chgData name="ALONDRA LIRA AGUILAR" userId="S::aliraa001@alumno.uaemex.mx::7f146c84-1469-4e9a-9690-21bd69c84dc3" providerId="AD" clId="Web-{01EFAD48-F774-439B-AC2F-99B21CE7ABBE}" dt="2022-04-10T03:45:07.570" v="320" actId="20577"/>
          <ac:spMkLst>
            <pc:docMk/>
            <pc:sldMk cId="2976812652" sldId="268"/>
            <ac:spMk id="3" creationId="{4284FF10-AB58-6CF0-9672-DB1652981F15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42:37.392" v="298" actId="20577"/>
          <ac:spMkLst>
            <pc:docMk/>
            <pc:sldMk cId="2976812652" sldId="268"/>
            <ac:spMk id="5" creationId="{70DA871F-4D93-BCC7-E26A-5201CE30756B}"/>
          </ac:spMkLst>
        </pc:spChg>
        <pc:spChg chg="add mod">
          <ac:chgData name="ALONDRA LIRA AGUILAR" userId="S::aliraa001@alumno.uaemex.mx::7f146c84-1469-4e9a-9690-21bd69c84dc3" providerId="AD" clId="Web-{01EFAD48-F774-439B-AC2F-99B21CE7ABBE}" dt="2022-04-10T03:44:55.664" v="318" actId="1076"/>
          <ac:spMkLst>
            <pc:docMk/>
            <pc:sldMk cId="2976812652" sldId="268"/>
            <ac:spMk id="7" creationId="{981786DD-43F4-913E-E227-24BF938907FA}"/>
          </ac:spMkLst>
        </pc:spChg>
        <pc:spChg chg="add del">
          <ac:chgData name="ALONDRA LIRA AGUILAR" userId="S::aliraa001@alumno.uaemex.mx::7f146c84-1469-4e9a-9690-21bd69c84dc3" providerId="AD" clId="Web-{01EFAD48-F774-439B-AC2F-99B21CE7ABBE}" dt="2022-04-10T03:42:43.033" v="299"/>
          <ac:spMkLst>
            <pc:docMk/>
            <pc:sldMk cId="2976812652" sldId="268"/>
            <ac:spMk id="8" creationId="{4F53CDFA-C7C2-EBC6-D61C-7B76ADDC9EEB}"/>
          </ac:spMkLst>
        </pc:spChg>
        <pc:spChg chg="add del mod">
          <ac:chgData name="ALONDRA LIRA AGUILAR" userId="S::aliraa001@alumno.uaemex.mx::7f146c84-1469-4e9a-9690-21bd69c84dc3" providerId="AD" clId="Web-{01EFAD48-F774-439B-AC2F-99B21CE7ABBE}" dt="2022-04-10T03:50:05.736" v="339"/>
          <ac:spMkLst>
            <pc:docMk/>
            <pc:sldMk cId="2976812652" sldId="268"/>
            <ac:spMk id="11" creationId="{2F68C4B6-9E01-6B46-48CD-DEB4AA0A4FCB}"/>
          </ac:spMkLst>
        </pc:spChg>
        <pc:picChg chg="add mod">
          <ac:chgData name="ALONDRA LIRA AGUILAR" userId="S::aliraa001@alumno.uaemex.mx::7f146c84-1469-4e9a-9690-21bd69c84dc3" providerId="AD" clId="Web-{01EFAD48-F774-439B-AC2F-99B21CE7ABBE}" dt="2022-04-10T03:44:36.288" v="315" actId="14100"/>
          <ac:picMkLst>
            <pc:docMk/>
            <pc:sldMk cId="2976812652" sldId="268"/>
            <ac:picMk id="9" creationId="{ECD143E1-8C58-B1A8-23E5-A3A71533F71F}"/>
          </ac:picMkLst>
        </pc:picChg>
        <pc:picChg chg="add mod">
          <ac:chgData name="ALONDRA LIRA AGUILAR" userId="S::aliraa001@alumno.uaemex.mx::7f146c84-1469-4e9a-9690-21bd69c84dc3" providerId="AD" clId="Web-{01EFAD48-F774-439B-AC2F-99B21CE7ABBE}" dt="2022-04-10T03:44:42.273" v="316" actId="14100"/>
          <ac:picMkLst>
            <pc:docMk/>
            <pc:sldMk cId="2976812652" sldId="268"/>
            <ac:picMk id="10" creationId="{E5586916-F750-E418-6680-E666D034AC03}"/>
          </ac:picMkLst>
        </pc:picChg>
        <pc:picChg chg="add mod modCrop">
          <ac:chgData name="ALONDRA LIRA AGUILAR" userId="S::aliraa001@alumno.uaemex.mx::7f146c84-1469-4e9a-9690-21bd69c84dc3" providerId="AD" clId="Web-{01EFAD48-F774-439B-AC2F-99B21CE7ABBE}" dt="2022-04-10T03:50:01.517" v="338" actId="14100"/>
          <ac:picMkLst>
            <pc:docMk/>
            <pc:sldMk cId="2976812652" sldId="268"/>
            <ac:picMk id="12" creationId="{3D56F5B5-2734-7AE1-DE92-41034CB59EAB}"/>
          </ac:picMkLst>
        </pc:picChg>
      </pc:sldChg>
    </pc:docChg>
  </pc:docChgLst>
  <pc:docChgLst>
    <pc:chgData name="Elizabeth Espinoza De La Cruz" userId="S::eespinozad001@alumno.uaemex.mx::a0d14fd4-bdc6-4638-9b26-9d1c51b57cb2" providerId="AD" clId="Web-{4051DD71-62D8-470F-915C-A5F6C8D58BC1}"/>
    <pc:docChg chg="addSld delSld modSld">
      <pc:chgData name="Elizabeth Espinoza De La Cruz" userId="S::eespinozad001@alumno.uaemex.mx::a0d14fd4-bdc6-4638-9b26-9d1c51b57cb2" providerId="AD" clId="Web-{4051DD71-62D8-470F-915C-A5F6C8D58BC1}" dt="2022-04-11T20:46:23.261" v="49"/>
      <pc:docMkLst>
        <pc:docMk/>
      </pc:docMkLst>
      <pc:sldChg chg="addSp modSp">
        <pc:chgData name="Elizabeth Espinoza De La Cruz" userId="S::eespinozad001@alumno.uaemex.mx::a0d14fd4-bdc6-4638-9b26-9d1c51b57cb2" providerId="AD" clId="Web-{4051DD71-62D8-470F-915C-A5F6C8D58BC1}" dt="2022-04-11T20:45:12.837" v="44" actId="1076"/>
        <pc:sldMkLst>
          <pc:docMk/>
          <pc:sldMk cId="519880185" sldId="273"/>
        </pc:sldMkLst>
        <pc:spChg chg="mod">
          <ac:chgData name="Elizabeth Espinoza De La Cruz" userId="S::eespinozad001@alumno.uaemex.mx::a0d14fd4-bdc6-4638-9b26-9d1c51b57cb2" providerId="AD" clId="Web-{4051DD71-62D8-470F-915C-A5F6C8D58BC1}" dt="2022-04-11T20:45:12.837" v="44" actId="1076"/>
          <ac:spMkLst>
            <pc:docMk/>
            <pc:sldMk cId="519880185" sldId="273"/>
            <ac:spMk id="2" creationId="{D53F6027-171B-0A26-EDCF-693433A46213}"/>
          </ac:spMkLst>
        </pc:spChg>
        <pc:spChg chg="mod">
          <ac:chgData name="Elizabeth Espinoza De La Cruz" userId="S::eespinozad001@alumno.uaemex.mx::a0d14fd4-bdc6-4638-9b26-9d1c51b57cb2" providerId="AD" clId="Web-{4051DD71-62D8-470F-915C-A5F6C8D58BC1}" dt="2022-04-11T20:45:03.649" v="41" actId="1076"/>
          <ac:spMkLst>
            <pc:docMk/>
            <pc:sldMk cId="519880185" sldId="273"/>
            <ac:spMk id="4" creationId="{51817003-DDDD-4F23-AA37-A24E56AC05FA}"/>
          </ac:spMkLst>
        </pc:spChg>
        <pc:spChg chg="add mod">
          <ac:chgData name="Elizabeth Espinoza De La Cruz" userId="S::eespinozad001@alumno.uaemex.mx::a0d14fd4-bdc6-4638-9b26-9d1c51b57cb2" providerId="AD" clId="Web-{4051DD71-62D8-470F-915C-A5F6C8D58BC1}" dt="2022-04-11T20:44:39.758" v="34" actId="20577"/>
          <ac:spMkLst>
            <pc:docMk/>
            <pc:sldMk cId="519880185" sldId="273"/>
            <ac:spMk id="7" creationId="{F428FF8B-AE3B-F7B1-B3C0-2AC407830806}"/>
          </ac:spMkLst>
        </pc:spChg>
        <pc:picChg chg="mod">
          <ac:chgData name="Elizabeth Espinoza De La Cruz" userId="S::eespinozad001@alumno.uaemex.mx::a0d14fd4-bdc6-4638-9b26-9d1c51b57cb2" providerId="AD" clId="Web-{4051DD71-62D8-470F-915C-A5F6C8D58BC1}" dt="2022-04-11T20:44:58.180" v="39" actId="1076"/>
          <ac:picMkLst>
            <pc:docMk/>
            <pc:sldMk cId="519880185" sldId="273"/>
            <ac:picMk id="5" creationId="{BB147B60-10C8-C553-D7CB-3E6869E8B790}"/>
          </ac:picMkLst>
        </pc:picChg>
        <pc:picChg chg="mod">
          <ac:chgData name="Elizabeth Espinoza De La Cruz" userId="S::eespinozad001@alumno.uaemex.mx::a0d14fd4-bdc6-4638-9b26-9d1c51b57cb2" providerId="AD" clId="Web-{4051DD71-62D8-470F-915C-A5F6C8D58BC1}" dt="2022-04-11T20:45:06.540" v="42" actId="14100"/>
          <ac:picMkLst>
            <pc:docMk/>
            <pc:sldMk cId="519880185" sldId="273"/>
            <ac:picMk id="6" creationId="{951FE244-CF82-1620-3BCE-172FCA3B337A}"/>
          </ac:picMkLst>
        </pc:picChg>
      </pc:sldChg>
      <pc:sldChg chg="new del">
        <pc:chgData name="Elizabeth Espinoza De La Cruz" userId="S::eespinozad001@alumno.uaemex.mx::a0d14fd4-bdc6-4638-9b26-9d1c51b57cb2" providerId="AD" clId="Web-{4051DD71-62D8-470F-915C-A5F6C8D58BC1}" dt="2022-04-11T20:45:40.150" v="47"/>
        <pc:sldMkLst>
          <pc:docMk/>
          <pc:sldMk cId="875434801" sldId="274"/>
        </pc:sldMkLst>
      </pc:sldChg>
      <pc:sldChg chg="addSp delSp modSp add replId">
        <pc:chgData name="Elizabeth Espinoza De La Cruz" userId="S::eespinozad001@alumno.uaemex.mx::a0d14fd4-bdc6-4638-9b26-9d1c51b57cb2" providerId="AD" clId="Web-{4051DD71-62D8-470F-915C-A5F6C8D58BC1}" dt="2022-04-11T20:46:23.261" v="49"/>
        <pc:sldMkLst>
          <pc:docMk/>
          <pc:sldMk cId="2233157445" sldId="275"/>
        </pc:sldMkLst>
        <pc:spChg chg="add del mod">
          <ac:chgData name="Elizabeth Espinoza De La Cruz" userId="S::eespinozad001@alumno.uaemex.mx::a0d14fd4-bdc6-4638-9b26-9d1c51b57cb2" providerId="AD" clId="Web-{4051DD71-62D8-470F-915C-A5F6C8D58BC1}" dt="2022-04-11T20:46:23.261" v="49"/>
          <ac:spMkLst>
            <pc:docMk/>
            <pc:sldMk cId="2233157445" sldId="275"/>
            <ac:spMk id="9" creationId="{03FF62FC-C831-B9F6-C082-E306DAD229D1}"/>
          </ac:spMkLst>
        </pc:spChg>
        <pc:picChg chg="del">
          <ac:chgData name="Elizabeth Espinoza De La Cruz" userId="S::eespinozad001@alumno.uaemex.mx::a0d14fd4-bdc6-4638-9b26-9d1c51b57cb2" providerId="AD" clId="Web-{4051DD71-62D8-470F-915C-A5F6C8D58BC1}" dt="2022-04-11T20:45:42.603" v="48"/>
          <ac:picMkLst>
            <pc:docMk/>
            <pc:sldMk cId="2233157445" sldId="275"/>
            <ac:picMk id="5" creationId="{BB147B60-10C8-C553-D7CB-3E6869E8B790}"/>
          </ac:picMkLst>
        </pc:picChg>
        <pc:picChg chg="add mod ord">
          <ac:chgData name="Elizabeth Espinoza De La Cruz" userId="S::eespinozad001@alumno.uaemex.mx::a0d14fd4-bdc6-4638-9b26-9d1c51b57cb2" providerId="AD" clId="Web-{4051DD71-62D8-470F-915C-A5F6C8D58BC1}" dt="2022-04-11T20:46:23.261" v="49"/>
          <ac:picMkLst>
            <pc:docMk/>
            <pc:sldMk cId="2233157445" sldId="275"/>
            <ac:picMk id="10" creationId="{ACEE82BD-4674-E79B-E013-078817001C3A}"/>
          </ac:picMkLst>
        </pc:picChg>
      </pc:sldChg>
    </pc:docChg>
  </pc:docChgLst>
  <pc:docChgLst>
    <pc:chgData name="Elizabeth Espinoza De La Cruz" userId="S::eespinozad001@alumno.uaemex.mx::a0d14fd4-bdc6-4638-9b26-9d1c51b57cb2" providerId="AD" clId="Web-{1747473F-DC09-471A-9AB8-9EFA67CD8E07}"/>
    <pc:docChg chg="modSld">
      <pc:chgData name="Elizabeth Espinoza De La Cruz" userId="S::eespinozad001@alumno.uaemex.mx::a0d14fd4-bdc6-4638-9b26-9d1c51b57cb2" providerId="AD" clId="Web-{1747473F-DC09-471A-9AB8-9EFA67CD8E07}" dt="2022-04-11T20:34:07.555" v="7" actId="1076"/>
      <pc:docMkLst>
        <pc:docMk/>
      </pc:docMkLst>
      <pc:sldChg chg="addSp modSp">
        <pc:chgData name="Elizabeth Espinoza De La Cruz" userId="S::eespinozad001@alumno.uaemex.mx::a0d14fd4-bdc6-4638-9b26-9d1c51b57cb2" providerId="AD" clId="Web-{1747473F-DC09-471A-9AB8-9EFA67CD8E07}" dt="2022-04-11T20:34:07.555" v="7" actId="1076"/>
        <pc:sldMkLst>
          <pc:docMk/>
          <pc:sldMk cId="519880185" sldId="273"/>
        </pc:sldMkLst>
        <pc:spChg chg="mod">
          <ac:chgData name="Elizabeth Espinoza De La Cruz" userId="S::eespinozad001@alumno.uaemex.mx::a0d14fd4-bdc6-4638-9b26-9d1c51b57cb2" providerId="AD" clId="Web-{1747473F-DC09-471A-9AB8-9EFA67CD8E07}" dt="2022-04-11T20:34:07.524" v="6" actId="1076"/>
          <ac:spMkLst>
            <pc:docMk/>
            <pc:sldMk cId="519880185" sldId="273"/>
            <ac:spMk id="2" creationId="{D53F6027-171B-0A26-EDCF-693433A46213}"/>
          </ac:spMkLst>
        </pc:spChg>
        <pc:spChg chg="mod">
          <ac:chgData name="Elizabeth Espinoza De La Cruz" userId="S::eespinozad001@alumno.uaemex.mx::a0d14fd4-bdc6-4638-9b26-9d1c51b57cb2" providerId="AD" clId="Web-{1747473F-DC09-471A-9AB8-9EFA67CD8E07}" dt="2022-04-11T20:34:07.508" v="5" actId="1076"/>
          <ac:spMkLst>
            <pc:docMk/>
            <pc:sldMk cId="519880185" sldId="273"/>
            <ac:spMk id="4" creationId="{51817003-DDDD-4F23-AA37-A24E56AC05FA}"/>
          </ac:spMkLst>
        </pc:spChg>
        <pc:picChg chg="mod">
          <ac:chgData name="Elizabeth Espinoza De La Cruz" userId="S::eespinozad001@alumno.uaemex.mx::a0d14fd4-bdc6-4638-9b26-9d1c51b57cb2" providerId="AD" clId="Web-{1747473F-DC09-471A-9AB8-9EFA67CD8E07}" dt="2022-04-11T20:34:07.555" v="7" actId="1076"/>
          <ac:picMkLst>
            <pc:docMk/>
            <pc:sldMk cId="519880185" sldId="273"/>
            <ac:picMk id="5" creationId="{BB147B60-10C8-C553-D7CB-3E6869E8B790}"/>
          </ac:picMkLst>
        </pc:picChg>
        <pc:picChg chg="add mod">
          <ac:chgData name="Elizabeth Espinoza De La Cruz" userId="S::eespinozad001@alumno.uaemex.mx::a0d14fd4-bdc6-4638-9b26-9d1c51b57cb2" providerId="AD" clId="Web-{1747473F-DC09-471A-9AB8-9EFA67CD8E07}" dt="2022-04-11T20:34:07.446" v="3" actId="1076"/>
          <ac:picMkLst>
            <pc:docMk/>
            <pc:sldMk cId="519880185" sldId="273"/>
            <ac:picMk id="6" creationId="{951FE244-CF82-1620-3BCE-172FCA3B337A}"/>
          </ac:picMkLst>
        </pc:picChg>
      </pc:sldChg>
    </pc:docChg>
  </pc:docChgLst>
  <pc:docChgLst>
    <pc:chgData name="Jessica Magali Ruiz Cruz" userId="S::jruizc006@alumno.uaemex.mx::c7bcc279-9240-4dfc-a2c8-b48b37b8062e" providerId="AD" clId="Web-{F7A68721-AD2E-4A93-B0C1-CBED57C2F7CC}"/>
    <pc:docChg chg="addSld modSld">
      <pc:chgData name="Jessica Magali Ruiz Cruz" userId="S::jruizc006@alumno.uaemex.mx::c7bcc279-9240-4dfc-a2c8-b48b37b8062e" providerId="AD" clId="Web-{F7A68721-AD2E-4A93-B0C1-CBED57C2F7CC}" dt="2022-04-10T02:44:45.916" v="234"/>
      <pc:docMkLst>
        <pc:docMk/>
      </pc:docMkLst>
      <pc:sldChg chg="addSp delSp modSp add replId">
        <pc:chgData name="Jessica Magali Ruiz Cruz" userId="S::jruizc006@alumno.uaemex.mx::c7bcc279-9240-4dfc-a2c8-b48b37b8062e" providerId="AD" clId="Web-{F7A68721-AD2E-4A93-B0C1-CBED57C2F7CC}" dt="2022-04-10T02:44:45.916" v="234"/>
        <pc:sldMkLst>
          <pc:docMk/>
          <pc:sldMk cId="89576303" sldId="263"/>
        </pc:sldMkLst>
        <pc:spChg chg="mod">
          <ac:chgData name="Jessica Magali Ruiz Cruz" userId="S::jruizc006@alumno.uaemex.mx::c7bcc279-9240-4dfc-a2c8-b48b37b8062e" providerId="AD" clId="Web-{F7A68721-AD2E-4A93-B0C1-CBED57C2F7CC}" dt="2022-04-10T02:44:45.916" v="234"/>
          <ac:spMkLst>
            <pc:docMk/>
            <pc:sldMk cId="89576303" sldId="263"/>
            <ac:spMk id="6" creationId="{387EB0CE-7F20-FD47-BAAF-E445FBD4ECCC}"/>
          </ac:spMkLst>
        </pc:spChg>
        <pc:picChg chg="add mod modCrop">
          <ac:chgData name="Jessica Magali Ruiz Cruz" userId="S::jruizc006@alumno.uaemex.mx::c7bcc279-9240-4dfc-a2c8-b48b37b8062e" providerId="AD" clId="Web-{F7A68721-AD2E-4A93-B0C1-CBED57C2F7CC}" dt="2022-04-10T02:23:31.055" v="15" actId="14100"/>
          <ac:picMkLst>
            <pc:docMk/>
            <pc:sldMk cId="89576303" sldId="263"/>
            <ac:picMk id="2" creationId="{A823B8E5-2C30-0ABE-86DC-9F3E5739FE83}"/>
          </ac:picMkLst>
        </pc:picChg>
        <pc:picChg chg="add mod modCrop">
          <ac:chgData name="Jessica Magali Ruiz Cruz" userId="S::jruizc006@alumno.uaemex.mx::c7bcc279-9240-4dfc-a2c8-b48b37b8062e" providerId="AD" clId="Web-{F7A68721-AD2E-4A93-B0C1-CBED57C2F7CC}" dt="2022-04-10T02:26:36.951" v="51" actId="14100"/>
          <ac:picMkLst>
            <pc:docMk/>
            <pc:sldMk cId="89576303" sldId="263"/>
            <ac:picMk id="3" creationId="{FCD4A12E-4DD3-E22D-75DC-73FBBDC30683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1:49:00.429" v="3"/>
          <ac:picMkLst>
            <pc:docMk/>
            <pc:sldMk cId="89576303" sldId="263"/>
            <ac:picMk id="4" creationId="{30D9E900-49C6-014A-B8A4-0A0E49381FE5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1:49:02.851" v="4"/>
          <ac:picMkLst>
            <pc:docMk/>
            <pc:sldMk cId="89576303" sldId="263"/>
            <ac:picMk id="5" creationId="{56B5B505-8BE5-6041-8C97-6C70B1DDE309}"/>
          </ac:picMkLst>
        </pc:picChg>
      </pc:sldChg>
      <pc:sldChg chg="addSp delSp modSp add mod replId setBg">
        <pc:chgData name="Jessica Magali Ruiz Cruz" userId="S::jruizc006@alumno.uaemex.mx::c7bcc279-9240-4dfc-a2c8-b48b37b8062e" providerId="AD" clId="Web-{F7A68721-AD2E-4A93-B0C1-CBED57C2F7CC}" dt="2022-04-10T02:34:00.407" v="150" actId="20577"/>
        <pc:sldMkLst>
          <pc:docMk/>
          <pc:sldMk cId="4082538728" sldId="264"/>
        </pc:sldMkLst>
        <pc:spChg chg="mod ord">
          <ac:chgData name="Jessica Magali Ruiz Cruz" userId="S::jruizc006@alumno.uaemex.mx::c7bcc279-9240-4dfc-a2c8-b48b37b8062e" providerId="AD" clId="Web-{F7A68721-AD2E-4A93-B0C1-CBED57C2F7CC}" dt="2022-04-10T02:34:00.407" v="150" actId="20577"/>
          <ac:spMkLst>
            <pc:docMk/>
            <pc:sldMk cId="4082538728" sldId="264"/>
            <ac:spMk id="6" creationId="{387EB0CE-7F20-FD47-BAAF-E445FBD4ECCC}"/>
          </ac:spMkLst>
        </pc:spChg>
        <pc:spChg chg="add del">
          <ac:chgData name="Jessica Magali Ruiz Cruz" userId="S::jruizc006@alumno.uaemex.mx::c7bcc279-9240-4dfc-a2c8-b48b37b8062e" providerId="AD" clId="Web-{F7A68721-AD2E-4A93-B0C1-CBED57C2F7CC}" dt="2022-04-10T02:28:30.017" v="59"/>
          <ac:spMkLst>
            <pc:docMk/>
            <pc:sldMk cId="4082538728" sldId="264"/>
            <ac:spMk id="11" creationId="{55C01129-3453-464D-A870-ED71C6E89D60}"/>
          </ac:spMkLst>
        </pc:spChg>
        <pc:spChg chg="add del">
          <ac:chgData name="Jessica Magali Ruiz Cruz" userId="S::jruizc006@alumno.uaemex.mx::c7bcc279-9240-4dfc-a2c8-b48b37b8062e" providerId="AD" clId="Web-{F7A68721-AD2E-4A93-B0C1-CBED57C2F7CC}" dt="2022-04-10T02:28:30.017" v="59"/>
          <ac:spMkLst>
            <pc:docMk/>
            <pc:sldMk cId="4082538728" sldId="264"/>
            <ac:spMk id="13" creationId="{9D2781A6-5C82-4764-B489-F9A599C0A7EB}"/>
          </ac:spMkLst>
        </pc:spChg>
        <pc:picChg chg="add mod">
          <ac:chgData name="Jessica Magali Ruiz Cruz" userId="S::jruizc006@alumno.uaemex.mx::c7bcc279-9240-4dfc-a2c8-b48b37b8062e" providerId="AD" clId="Web-{F7A68721-AD2E-4A93-B0C1-CBED57C2F7CC}" dt="2022-04-10T02:29:04.159" v="65" actId="1076"/>
          <ac:picMkLst>
            <pc:docMk/>
            <pc:sldMk cId="4082538728" sldId="264"/>
            <ac:picMk id="2" creationId="{E5E68EE0-4414-12A8-B9FE-8EA68F28CE87}"/>
          </ac:picMkLst>
        </pc:picChg>
        <pc:picChg chg="add mod">
          <ac:chgData name="Jessica Magali Ruiz Cruz" userId="S::jruizc006@alumno.uaemex.mx::c7bcc279-9240-4dfc-a2c8-b48b37b8062e" providerId="AD" clId="Web-{F7A68721-AD2E-4A93-B0C1-CBED57C2F7CC}" dt="2022-04-10T02:29:29.316" v="69" actId="1076"/>
          <ac:picMkLst>
            <pc:docMk/>
            <pc:sldMk cId="4082538728" sldId="264"/>
            <ac:picMk id="3" creationId="{BF1F5C99-95FB-FD31-BED7-95172CD33D3A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2:26:44.248" v="52"/>
          <ac:picMkLst>
            <pc:docMk/>
            <pc:sldMk cId="4082538728" sldId="264"/>
            <ac:picMk id="4" creationId="{30D9E900-49C6-014A-B8A4-0A0E49381FE5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2:26:46.358" v="53"/>
          <ac:picMkLst>
            <pc:docMk/>
            <pc:sldMk cId="4082538728" sldId="264"/>
            <ac:picMk id="5" creationId="{56B5B505-8BE5-6041-8C97-6C70B1DDE309}"/>
          </ac:picMkLst>
        </pc:picChg>
      </pc:sldChg>
      <pc:sldChg chg="addSp delSp modSp add replId">
        <pc:chgData name="Jessica Magali Ruiz Cruz" userId="S::jruizc006@alumno.uaemex.mx::c7bcc279-9240-4dfc-a2c8-b48b37b8062e" providerId="AD" clId="Web-{F7A68721-AD2E-4A93-B0C1-CBED57C2F7CC}" dt="2022-04-10T02:43:15.039" v="232" actId="20577"/>
        <pc:sldMkLst>
          <pc:docMk/>
          <pc:sldMk cId="804369134" sldId="265"/>
        </pc:sldMkLst>
        <pc:spChg chg="mod">
          <ac:chgData name="Jessica Magali Ruiz Cruz" userId="S::jruizc006@alumno.uaemex.mx::c7bcc279-9240-4dfc-a2c8-b48b37b8062e" providerId="AD" clId="Web-{F7A68721-AD2E-4A93-B0C1-CBED57C2F7CC}" dt="2022-04-10T02:43:15.039" v="232" actId="20577"/>
          <ac:spMkLst>
            <pc:docMk/>
            <pc:sldMk cId="804369134" sldId="265"/>
            <ac:spMk id="6" creationId="{387EB0CE-7F20-FD47-BAAF-E445FBD4ECCC}"/>
          </ac:spMkLst>
        </pc:spChg>
        <pc:picChg chg="add mod">
          <ac:chgData name="Jessica Magali Ruiz Cruz" userId="S::jruizc006@alumno.uaemex.mx::c7bcc279-9240-4dfc-a2c8-b48b37b8062e" providerId="AD" clId="Web-{F7A68721-AD2E-4A93-B0C1-CBED57C2F7CC}" dt="2022-04-10T02:42:48.273" v="216" actId="14100"/>
          <ac:picMkLst>
            <pc:docMk/>
            <pc:sldMk cId="804369134" sldId="265"/>
            <ac:picMk id="2" creationId="{8FCD94FA-F5D9-5FEA-B9C2-D1F5CCA87A9C}"/>
          </ac:picMkLst>
        </pc:picChg>
        <pc:picChg chg="add mod">
          <ac:chgData name="Jessica Magali Ruiz Cruz" userId="S::jruizc006@alumno.uaemex.mx::c7bcc279-9240-4dfc-a2c8-b48b37b8062e" providerId="AD" clId="Web-{F7A68721-AD2E-4A93-B0C1-CBED57C2F7CC}" dt="2022-04-10T02:37:14.241" v="161" actId="1076"/>
          <ac:picMkLst>
            <pc:docMk/>
            <pc:sldMk cId="804369134" sldId="265"/>
            <ac:picMk id="3" creationId="{AAB8361D-76C9-786F-3169-EDD53107A7FE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2:35:58.285" v="152"/>
          <ac:picMkLst>
            <pc:docMk/>
            <pc:sldMk cId="804369134" sldId="265"/>
            <ac:picMk id="4" creationId="{30D9E900-49C6-014A-B8A4-0A0E49381FE5}"/>
          </ac:picMkLst>
        </pc:picChg>
        <pc:picChg chg="del">
          <ac:chgData name="Jessica Magali Ruiz Cruz" userId="S::jruizc006@alumno.uaemex.mx::c7bcc279-9240-4dfc-a2c8-b48b37b8062e" providerId="AD" clId="Web-{F7A68721-AD2E-4A93-B0C1-CBED57C2F7CC}" dt="2022-04-10T02:36:00.660" v="153"/>
          <ac:picMkLst>
            <pc:docMk/>
            <pc:sldMk cId="804369134" sldId="265"/>
            <ac:picMk id="5" creationId="{56B5B505-8BE5-6041-8C97-6C70B1DDE309}"/>
          </ac:picMkLst>
        </pc:picChg>
      </pc:sldChg>
    </pc:docChg>
  </pc:docChgLst>
  <pc:docChgLst>
    <pc:chgData name="NATHALY ALVAREZ QUINTERO" userId="S::nalvarezq002@alumno.uaemex.mx::f50e1811-b231-4bcf-a86f-21b66a83afe5" providerId="AD" clId="Web-{642CF00D-E3F0-4124-B4A6-11F65FBABE1D}"/>
    <pc:docChg chg="modSld">
      <pc:chgData name="NATHALY ALVAREZ QUINTERO" userId="S::nalvarezq002@alumno.uaemex.mx::f50e1811-b231-4bcf-a86f-21b66a83afe5" providerId="AD" clId="Web-{642CF00D-E3F0-4124-B4A6-11F65FBABE1D}" dt="2022-04-09T00:05:26.578" v="1"/>
      <pc:docMkLst>
        <pc:docMk/>
      </pc:docMkLst>
      <pc:sldChg chg="delSp">
        <pc:chgData name="NATHALY ALVAREZ QUINTERO" userId="S::nalvarezq002@alumno.uaemex.mx::f50e1811-b231-4bcf-a86f-21b66a83afe5" providerId="AD" clId="Web-{642CF00D-E3F0-4124-B4A6-11F65FBABE1D}" dt="2022-04-09T00:05:26.578" v="1"/>
        <pc:sldMkLst>
          <pc:docMk/>
          <pc:sldMk cId="1259289985" sldId="257"/>
        </pc:sldMkLst>
        <pc:spChg chg="del">
          <ac:chgData name="NATHALY ALVAREZ QUINTERO" userId="S::nalvarezq002@alumno.uaemex.mx::f50e1811-b231-4bcf-a86f-21b66a83afe5" providerId="AD" clId="Web-{642CF00D-E3F0-4124-B4A6-11F65FBABE1D}" dt="2022-04-09T00:05:24.922" v="0"/>
          <ac:spMkLst>
            <pc:docMk/>
            <pc:sldMk cId="1259289985" sldId="257"/>
            <ac:spMk id="2" creationId="{0F801193-0A71-708A-1C48-621FEB7F14C1}"/>
          </ac:spMkLst>
        </pc:spChg>
        <pc:spChg chg="del">
          <ac:chgData name="NATHALY ALVAREZ QUINTERO" userId="S::nalvarezq002@alumno.uaemex.mx::f50e1811-b231-4bcf-a86f-21b66a83afe5" providerId="AD" clId="Web-{642CF00D-E3F0-4124-B4A6-11F65FBABE1D}" dt="2022-04-09T00:05:26.578" v="1"/>
          <ac:spMkLst>
            <pc:docMk/>
            <pc:sldMk cId="1259289985" sldId="257"/>
            <ac:spMk id="3" creationId="{F246BD25-F6E3-9378-9F9C-B45D289414C7}"/>
          </ac:spMkLst>
        </pc:spChg>
      </pc:sldChg>
    </pc:docChg>
  </pc:docChgLst>
  <pc:docChgLst>
    <pc:chgData name="Petti Vianeit Rojas Mejia" userId="S::projasm001@alumno.uaemex.mx::6c45a46c-0608-4d18-937b-00311311bc42" providerId="AD" clId="Web-{A9732417-ED92-4E4B-BD38-609D8A76162E}"/>
    <pc:docChg chg="addSld delSld modSld addMainMaster delMainMaster">
      <pc:chgData name="Petti Vianeit Rojas Mejia" userId="S::projasm001@alumno.uaemex.mx::6c45a46c-0608-4d18-937b-00311311bc42" providerId="AD" clId="Web-{A9732417-ED92-4E4B-BD38-609D8A76162E}" dt="2022-04-15T00:42:43.029" v="100"/>
      <pc:docMkLst>
        <pc:docMk/>
      </pc:docMkLst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406273178" sldId="256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406273178" sldId="256"/>
            <ac:spMk id="2" creationId="{00000000-0000-0000-0000-000000000000}"/>
          </ac:spMkLst>
        </pc:spChg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406273178" sldId="256"/>
            <ac:spMk id="3" creationId="{00000000-0000-0000-0000-000000000000}"/>
          </ac:spMkLst>
        </pc:spChg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1259289985" sldId="257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1303663836" sldId="258"/>
        </pc:sldMkLst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721854274" sldId="259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721854274" sldId="259"/>
            <ac:spMk id="3" creationId="{73EF228C-65D8-1CFE-C498-EC05AD2A249A}"/>
          </ac:spMkLst>
        </pc:spChg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3140428199" sldId="260"/>
        </pc:sldMkLst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3140428199" sldId="260"/>
            <ac:picMk id="4" creationId="{EE10E1EF-FCB4-F043-A43C-56880356A160}"/>
          </ac:picMkLst>
        </pc:picChg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3083820758" sldId="261"/>
        </pc:sldMkLst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3083820758" sldId="261"/>
            <ac:picMk id="5" creationId="{E00F37B3-038A-0042-8614-EBE549E2757E}"/>
          </ac:picMkLst>
        </pc:picChg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4053051777" sldId="262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89576303" sldId="263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4082538728" sldId="264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804369134" sldId="265"/>
        </pc:sldMkLst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1997859084" sldId="266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1997859084" sldId="266"/>
            <ac:spMk id="2" creationId="{E6BCFD3B-E13D-9648-8A0A-0E245180527D}"/>
          </ac:spMkLst>
        </pc:spChg>
      </pc:sldChg>
      <pc:sldChg chg="delSp modSp mod modClrScheme delDesignElem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1742334144" sldId="267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1742334144" sldId="267"/>
            <ac:spMk id="2" creationId="{D97372C0-95F9-BE9A-2663-76D0D5CC44C4}"/>
          </ac:spMkLst>
        </pc:spChg>
        <pc:spChg chg="del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1742334144" sldId="267"/>
            <ac:spMk id="18" creationId="{70155189-D96C-4527-B0EC-654B946BE615}"/>
          </ac:spMkLst>
        </pc:spChg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976812652" sldId="268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946040392" sldId="269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1357817815" sldId="270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4079988218" sldId="271"/>
        </pc:sldMkLst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519880185" sldId="273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519880185" sldId="273"/>
            <ac:spMk id="2" creationId="{D53F6027-171B-0A26-EDCF-693433A46213}"/>
          </ac:spMkLst>
        </pc:spChg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519880185" sldId="273"/>
            <ac:spMk id="4" creationId="{51817003-DDDD-4F23-AA37-A24E56AC05FA}"/>
          </ac:spMkLst>
        </pc:spChg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519880185" sldId="273"/>
            <ac:picMk id="5" creationId="{BB147B60-10C8-C553-D7CB-3E6869E8B790}"/>
          </ac:picMkLst>
        </pc:picChg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233157445" sldId="275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233157445" sldId="275"/>
            <ac:spMk id="2" creationId="{D53F6027-171B-0A26-EDCF-693433A46213}"/>
          </ac:spMkLst>
        </pc:spChg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233157445" sldId="275"/>
            <ac:spMk id="8" creationId="{196FD5AB-F566-9933-9C42-62A439617DA9}"/>
          </ac:spMkLst>
        </pc:spChg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2233157445" sldId="275"/>
            <ac:picMk id="10" creationId="{ACEE82BD-4674-E79B-E013-078817001C3A}"/>
          </ac:picMkLst>
        </pc:picChg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96383393" sldId="276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96383393" sldId="276"/>
            <ac:spMk id="2" creationId="{D53F6027-171B-0A26-EDCF-693433A46213}"/>
          </ac:spMkLst>
        </pc:spChg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96383393" sldId="276"/>
            <ac:spMk id="8" creationId="{196FD5AB-F566-9933-9C42-62A439617DA9}"/>
          </ac:spMkLst>
        </pc:spChg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296383393" sldId="276"/>
            <ac:picMk id="10" creationId="{ACEE82BD-4674-E79B-E013-078817001C3A}"/>
          </ac:picMkLst>
        </pc:picChg>
      </pc:sldChg>
      <pc:sldChg chg="modSp 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096173245" sldId="277"/>
        </pc:sldMkLst>
        <pc:spChg chg="mod ord">
          <ac:chgData name="Petti Vianeit Rojas Mejia" userId="S::projasm001@alumno.uaemex.mx::6c45a46c-0608-4d18-937b-00311311bc42" providerId="AD" clId="Web-{A9732417-ED92-4E4B-BD38-609D8A76162E}" dt="2022-04-15T00:14:38.280" v="0"/>
          <ac:spMkLst>
            <pc:docMk/>
            <pc:sldMk cId="2096173245" sldId="277"/>
            <ac:spMk id="2" creationId="{29BFB890-C5A1-A91C-2055-0CE2C52F4F83}"/>
          </ac:spMkLst>
        </pc:spChg>
        <pc:picChg chg="mod ord">
          <ac:chgData name="Petti Vianeit Rojas Mejia" userId="S::projasm001@alumno.uaemex.mx::6c45a46c-0608-4d18-937b-00311311bc42" providerId="AD" clId="Web-{A9732417-ED92-4E4B-BD38-609D8A76162E}" dt="2022-04-15T00:14:38.280" v="0"/>
          <ac:picMkLst>
            <pc:docMk/>
            <pc:sldMk cId="2096173245" sldId="277"/>
            <ac:picMk id="5" creationId="{EAADE22F-FB4E-A402-9CBA-071297EA17BA}"/>
          </ac:picMkLst>
        </pc:picChg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333612553" sldId="278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4265455091" sldId="279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4082233448" sldId="280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002022229" sldId="281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3384709327" sldId="282"/>
        </pc:sldMkLst>
      </pc:sldChg>
      <pc:sldChg chg="mod modClrScheme chgLayout">
        <pc:chgData name="Petti Vianeit Rojas Mejia" userId="S::projasm001@alumno.uaemex.mx::6c45a46c-0608-4d18-937b-00311311bc42" providerId="AD" clId="Web-{A9732417-ED92-4E4B-BD38-609D8A76162E}" dt="2022-04-15T00:14:38.280" v="0"/>
        <pc:sldMkLst>
          <pc:docMk/>
          <pc:sldMk cId="2094432529" sldId="283"/>
        </pc:sldMkLst>
      </pc:sldChg>
      <pc:sldChg chg="addSp delSp modSp new mod setBg">
        <pc:chgData name="Petti Vianeit Rojas Mejia" userId="S::projasm001@alumno.uaemex.mx::6c45a46c-0608-4d18-937b-00311311bc42" providerId="AD" clId="Web-{A9732417-ED92-4E4B-BD38-609D8A76162E}" dt="2022-04-15T00:27:06.461" v="35" actId="1076"/>
        <pc:sldMkLst>
          <pc:docMk/>
          <pc:sldMk cId="517645967" sldId="284"/>
        </pc:sldMkLst>
        <pc:spChg chg="add del mod">
          <ac:chgData name="Petti Vianeit Rojas Mejia" userId="S::projasm001@alumno.uaemex.mx::6c45a46c-0608-4d18-937b-00311311bc42" providerId="AD" clId="Web-{A9732417-ED92-4E4B-BD38-609D8A76162E}" dt="2022-04-15T00:23:46.861" v="25"/>
          <ac:spMkLst>
            <pc:docMk/>
            <pc:sldMk cId="517645967" sldId="284"/>
            <ac:spMk id="2" creationId="{F9F7FB11-26DB-991A-C495-C560C7666292}"/>
          </ac:spMkLst>
        </pc:spChg>
        <pc:spChg chg="add del">
          <ac:chgData name="Petti Vianeit Rojas Mejia" userId="S::projasm001@alumno.uaemex.mx::6c45a46c-0608-4d18-937b-00311311bc42" providerId="AD" clId="Web-{A9732417-ED92-4E4B-BD38-609D8A76162E}" dt="2022-04-15T00:18:05.457" v="13"/>
          <ac:spMkLst>
            <pc:docMk/>
            <pc:sldMk cId="517645967" sldId="284"/>
            <ac:spMk id="3" creationId="{29EAEA1D-F72D-2FC6-A346-56E55848947F}"/>
          </ac:spMkLst>
        </pc:spChg>
        <pc:spChg chg="add del mod">
          <ac:chgData name="Petti Vianeit Rojas Mejia" userId="S::projasm001@alumno.uaemex.mx::6c45a46c-0608-4d18-937b-00311311bc42" providerId="AD" clId="Web-{A9732417-ED92-4E4B-BD38-609D8A76162E}" dt="2022-04-15T00:19:10.741" v="20"/>
          <ac:spMkLst>
            <pc:docMk/>
            <pc:sldMk cId="517645967" sldId="284"/>
            <ac:spMk id="4" creationId="{9BC1991D-40F1-FB1A-4893-4FA2D36E98F7}"/>
          </ac:spMkLst>
        </pc:spChg>
        <pc:spChg chg="add mod">
          <ac:chgData name="Petti Vianeit Rojas Mejia" userId="S::projasm001@alumno.uaemex.mx::6c45a46c-0608-4d18-937b-00311311bc42" providerId="AD" clId="Web-{A9732417-ED92-4E4B-BD38-609D8A76162E}" dt="2022-04-15T00:27:06.461" v="35" actId="1076"/>
          <ac:spMkLst>
            <pc:docMk/>
            <pc:sldMk cId="517645967" sldId="284"/>
            <ac:spMk id="6" creationId="{3CD1F80C-BB65-2F9C-0B68-6D4F960F3CEB}"/>
          </ac:spMkLst>
        </pc:spChg>
        <pc:spChg chg="add del">
          <ac:chgData name="Petti Vianeit Rojas Mejia" userId="S::projasm001@alumno.uaemex.mx::6c45a46c-0608-4d18-937b-00311311bc42" providerId="AD" clId="Web-{A9732417-ED92-4E4B-BD38-609D8A76162E}" dt="2022-04-15T00:25:59.771" v="28"/>
          <ac:spMkLst>
            <pc:docMk/>
            <pc:sldMk cId="517645967" sldId="284"/>
            <ac:spMk id="8" creationId="{332813C4-DF75-EB0F-4633-4E249C3017F2}"/>
          </ac:spMkLst>
        </pc:spChg>
        <pc:spChg chg="add">
          <ac:chgData name="Petti Vianeit Rojas Mejia" userId="S::projasm001@alumno.uaemex.mx::6c45a46c-0608-4d18-937b-00311311bc42" providerId="AD" clId="Web-{A9732417-ED92-4E4B-BD38-609D8A76162E}" dt="2022-04-15T00:23:26.079" v="24"/>
          <ac:spMkLst>
            <pc:docMk/>
            <pc:sldMk cId="517645967" sldId="284"/>
            <ac:spMk id="10" creationId="{D009D6D5-DAC2-4A8B-A17A-E206B9012D09}"/>
          </ac:spMkLst>
        </pc:spChg>
        <pc:picChg chg="add mod">
          <ac:chgData name="Petti Vianeit Rojas Mejia" userId="S::projasm001@alumno.uaemex.mx::6c45a46c-0608-4d18-937b-00311311bc42" providerId="AD" clId="Web-{A9732417-ED92-4E4B-BD38-609D8A76162E}" dt="2022-04-15T00:23:26.079" v="24"/>
          <ac:picMkLst>
            <pc:docMk/>
            <pc:sldMk cId="517645967" sldId="284"/>
            <ac:picMk id="5" creationId="{9C6C7316-670A-8ED0-FDCE-B1BB51DB6F14}"/>
          </ac:picMkLst>
        </pc:picChg>
      </pc:sldChg>
      <pc:sldChg chg="new del">
        <pc:chgData name="Petti Vianeit Rojas Mejia" userId="S::projasm001@alumno.uaemex.mx::6c45a46c-0608-4d18-937b-00311311bc42" providerId="AD" clId="Web-{A9732417-ED92-4E4B-BD38-609D8A76162E}" dt="2022-04-15T00:15:11.827" v="2"/>
        <pc:sldMkLst>
          <pc:docMk/>
          <pc:sldMk cId="3865572635" sldId="284"/>
        </pc:sldMkLst>
      </pc:sldChg>
      <pc:sldChg chg="addSp delSp modSp new mod setBg">
        <pc:chgData name="Petti Vianeit Rojas Mejia" userId="S::projasm001@alumno.uaemex.mx::6c45a46c-0608-4d18-937b-00311311bc42" providerId="AD" clId="Web-{A9732417-ED92-4E4B-BD38-609D8A76162E}" dt="2022-04-15T00:42:43.029" v="100"/>
        <pc:sldMkLst>
          <pc:docMk/>
          <pc:sldMk cId="1485138044" sldId="285"/>
        </pc:sldMkLst>
        <pc:spChg chg="add del mod">
          <ac:chgData name="Petti Vianeit Rojas Mejia" userId="S::projasm001@alumno.uaemex.mx::6c45a46c-0608-4d18-937b-00311311bc42" providerId="AD" clId="Web-{A9732417-ED92-4E4B-BD38-609D8A76162E}" dt="2022-04-15T00:33:34.336" v="51"/>
          <ac:spMkLst>
            <pc:docMk/>
            <pc:sldMk cId="1485138044" sldId="285"/>
            <ac:spMk id="7" creationId="{849C08E4-C943-24F8-2F57-E0C570BBFE13}"/>
          </ac:spMkLst>
        </pc:spChg>
        <pc:spChg chg="add del mod">
          <ac:chgData name="Petti Vianeit Rojas Mejia" userId="S::projasm001@alumno.uaemex.mx::6c45a46c-0608-4d18-937b-00311311bc42" providerId="AD" clId="Web-{A9732417-ED92-4E4B-BD38-609D8A76162E}" dt="2022-04-15T00:42:18.794" v="98" actId="20577"/>
          <ac:spMkLst>
            <pc:docMk/>
            <pc:sldMk cId="1485138044" sldId="285"/>
            <ac:spMk id="8" creationId="{3D2AE446-E29F-5B74-949B-5A7019A56FAB}"/>
          </ac:spMkLst>
        </pc:spChg>
        <pc:spChg chg="add del">
          <ac:chgData name="Petti Vianeit Rojas Mejia" userId="S::projasm001@alumno.uaemex.mx::6c45a46c-0608-4d18-937b-00311311bc42" providerId="AD" clId="Web-{A9732417-ED92-4E4B-BD38-609D8A76162E}" dt="2022-04-15T00:42:43.029" v="100"/>
          <ac:spMkLst>
            <pc:docMk/>
            <pc:sldMk cId="1485138044" sldId="285"/>
            <ac:spMk id="9" creationId="{94EECA08-AB22-E985-AF97-2249516A3B81}"/>
          </ac:spMkLst>
        </pc:spChg>
        <pc:spChg chg="add mod">
          <ac:chgData name="Petti Vianeit Rojas Mejia" userId="S::projasm001@alumno.uaemex.mx::6c45a46c-0608-4d18-937b-00311311bc42" providerId="AD" clId="Web-{A9732417-ED92-4E4B-BD38-609D8A76162E}" dt="2022-04-15T00:40:36.634" v="83" actId="20577"/>
          <ac:spMkLst>
            <pc:docMk/>
            <pc:sldMk cId="1485138044" sldId="285"/>
            <ac:spMk id="13" creationId="{F9CB5174-7F6D-1312-2C66-890CDE92D9D3}"/>
          </ac:spMkLst>
        </pc:spChg>
        <pc:spChg chg="add mod">
          <ac:chgData name="Petti Vianeit Rojas Mejia" userId="S::projasm001@alumno.uaemex.mx::6c45a46c-0608-4d18-937b-00311311bc42" providerId="AD" clId="Web-{A9732417-ED92-4E4B-BD38-609D8A76162E}" dt="2022-04-15T00:41:41.824" v="89" actId="20577"/>
          <ac:spMkLst>
            <pc:docMk/>
            <pc:sldMk cId="1485138044" sldId="285"/>
            <ac:spMk id="15" creationId="{CCD83EEC-8F3C-2732-CDAF-FE1EEA017BD0}"/>
          </ac:spMkLst>
        </pc:spChg>
        <pc:spChg chg="add mod">
          <ac:chgData name="Petti Vianeit Rojas Mejia" userId="S::projasm001@alumno.uaemex.mx::6c45a46c-0608-4d18-937b-00311311bc42" providerId="AD" clId="Web-{A9732417-ED92-4E4B-BD38-609D8A76162E}" dt="2022-04-15T00:41:57.090" v="90" actId="1076"/>
          <ac:spMkLst>
            <pc:docMk/>
            <pc:sldMk cId="1485138044" sldId="285"/>
            <ac:spMk id="16" creationId="{7B4C8C70-7C31-CEC2-8AB5-CB7F50A58351}"/>
          </ac:spMkLst>
        </pc:spChg>
        <pc:picChg chg="add mod ord">
          <ac:chgData name="Petti Vianeit Rojas Mejia" userId="S::projasm001@alumno.uaemex.mx::6c45a46c-0608-4d18-937b-00311311bc42" providerId="AD" clId="Web-{A9732417-ED92-4E4B-BD38-609D8A76162E}" dt="2022-04-15T00:38:19.301" v="70" actId="1076"/>
          <ac:picMkLst>
            <pc:docMk/>
            <pc:sldMk cId="1485138044" sldId="285"/>
            <ac:picMk id="2" creationId="{5A1504AE-45BF-0F01-81FA-1F48B416CC73}"/>
          </ac:picMkLst>
        </pc:picChg>
        <pc:picChg chg="add mod">
          <ac:chgData name="Petti Vianeit Rojas Mejia" userId="S::projasm001@alumno.uaemex.mx::6c45a46c-0608-4d18-937b-00311311bc42" providerId="AD" clId="Web-{A9732417-ED92-4E4B-BD38-609D8A76162E}" dt="2022-04-15T00:38:14.504" v="69" actId="1076"/>
          <ac:picMkLst>
            <pc:docMk/>
            <pc:sldMk cId="1485138044" sldId="285"/>
            <ac:picMk id="3" creationId="{7BF51047-C36D-5B08-78C6-9069ABA25B0E}"/>
          </ac:picMkLst>
        </pc:picChg>
        <pc:picChg chg="add mod">
          <ac:chgData name="Petti Vianeit Rojas Mejia" userId="S::projasm001@alumno.uaemex.mx::6c45a46c-0608-4d18-937b-00311311bc42" providerId="AD" clId="Web-{A9732417-ED92-4E4B-BD38-609D8A76162E}" dt="2022-04-15T00:38:23.832" v="71" actId="1076"/>
          <ac:picMkLst>
            <pc:docMk/>
            <pc:sldMk cId="1485138044" sldId="285"/>
            <ac:picMk id="4" creationId="{C96793AD-5CDB-2002-5F8B-90BF174D4AD1}"/>
          </ac:picMkLst>
        </pc:picChg>
        <pc:picChg chg="add mod">
          <ac:chgData name="Petti Vianeit Rojas Mejia" userId="S::projasm001@alumno.uaemex.mx::6c45a46c-0608-4d18-937b-00311311bc42" providerId="AD" clId="Web-{A9732417-ED92-4E4B-BD38-609D8A76162E}" dt="2022-04-15T00:38:28.661" v="72" actId="1076"/>
          <ac:picMkLst>
            <pc:docMk/>
            <pc:sldMk cId="1485138044" sldId="285"/>
            <ac:picMk id="5" creationId="{57E3EE9D-9DC9-FB96-07D2-0C0EEB86948F}"/>
          </ac:picMkLst>
        </pc:picChg>
        <pc:picChg chg="add del mod">
          <ac:chgData name="Petti Vianeit Rojas Mejia" userId="S::projasm001@alumno.uaemex.mx::6c45a46c-0608-4d18-937b-00311311bc42" providerId="AD" clId="Web-{A9732417-ED92-4E4B-BD38-609D8A76162E}" dt="2022-04-15T00:32:31.548" v="46"/>
          <ac:picMkLst>
            <pc:docMk/>
            <pc:sldMk cId="1485138044" sldId="285"/>
            <ac:picMk id="6" creationId="{2FA0A025-1423-1CA6-3778-C46EC17EA3D5}"/>
          </ac:picMkLst>
        </pc:picChg>
        <pc:cxnChg chg="add">
          <ac:chgData name="Petti Vianeit Rojas Mejia" userId="S::projasm001@alumno.uaemex.mx::6c45a46c-0608-4d18-937b-00311311bc42" providerId="AD" clId="Web-{A9732417-ED92-4E4B-BD38-609D8A76162E}" dt="2022-04-15T00:33:12.070" v="47"/>
          <ac:cxnSpMkLst>
            <pc:docMk/>
            <pc:sldMk cId="1485138044" sldId="285"/>
            <ac:cxnSpMk id="10" creationId="{50DA1EB8-87CF-4588-A1FD-4756F9A28F6B}"/>
          </ac:cxnSpMkLst>
        </pc:cxnChg>
        <pc:cxnChg chg="add">
          <ac:chgData name="Petti Vianeit Rojas Mejia" userId="S::projasm001@alumno.uaemex.mx::6c45a46c-0608-4d18-937b-00311311bc42" providerId="AD" clId="Web-{A9732417-ED92-4E4B-BD38-609D8A76162E}" dt="2022-04-15T00:33:12.070" v="47"/>
          <ac:cxnSpMkLst>
            <pc:docMk/>
            <pc:sldMk cId="1485138044" sldId="285"/>
            <ac:cxnSpMk id="12" creationId="{D7A4E378-EA57-47B9-B1EB-58B998F6CFFB}"/>
          </ac:cxnSpMkLst>
        </pc:cxnChg>
        <pc:cxnChg chg="add">
          <ac:chgData name="Petti Vianeit Rojas Mejia" userId="S::projasm001@alumno.uaemex.mx::6c45a46c-0608-4d18-937b-00311311bc42" providerId="AD" clId="Web-{A9732417-ED92-4E4B-BD38-609D8A76162E}" dt="2022-04-15T00:33:12.070" v="47"/>
          <ac:cxnSpMkLst>
            <pc:docMk/>
            <pc:sldMk cId="1485138044" sldId="285"/>
            <ac:cxnSpMk id="14" creationId="{D2B31ED6-76F0-425A-9A41-C947AEF9C145}"/>
          </ac:cxnSpMkLst>
        </pc:cxnChg>
      </pc:sldChg>
      <pc:sldMasterChg chg="del delSldLayout">
        <pc:chgData name="Petti Vianeit Rojas Mejia" userId="S::projasm001@alumno.uaemex.mx::6c45a46c-0608-4d18-937b-00311311bc42" providerId="AD" clId="Web-{A9732417-ED92-4E4B-BD38-609D8A76162E}" dt="2022-04-15T00:14:38.280" v="0"/>
        <pc:sldMasterMkLst>
          <pc:docMk/>
          <pc:sldMasterMk cId="2933118997" sldId="2147483648"/>
        </pc:sldMasterMkLst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2288191458" sldId="2147483649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3398174421" sldId="2147483650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2339700568" sldId="2147483651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979029867" sldId="2147483652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1752394269" sldId="2147483653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3630658609" sldId="2147483654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3682375612" sldId="2147483655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1360449816" sldId="2147483656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383603595" sldId="2147483657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541863252" sldId="2147483658"/>
          </pc:sldLayoutMkLst>
        </pc:sldLayoutChg>
        <pc:sldLayoutChg chg="del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2933118997" sldId="2147483648"/>
            <pc:sldLayoutMk cId="2215096201" sldId="2147483659"/>
          </pc:sldLayoutMkLst>
        </pc:sldLayoutChg>
      </pc:sldMasterChg>
      <pc:sldMasterChg chg="add addSldLayout modSldLayout">
        <pc:chgData name="Petti Vianeit Rojas Mejia" userId="S::projasm001@alumno.uaemex.mx::6c45a46c-0608-4d18-937b-00311311bc42" providerId="AD" clId="Web-{A9732417-ED92-4E4B-BD38-609D8A76162E}" dt="2022-04-15T00:14:38.280" v="0"/>
        <pc:sldMasterMkLst>
          <pc:docMk/>
          <pc:sldMasterMk cId="1405310683" sldId="2147483660"/>
        </pc:sldMasterMkLst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715675188" sldId="2147483661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329621190" sldId="2147483662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337152187" sldId="2147483663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153220846" sldId="2147483664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2827440417" sldId="2147483665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1452953412" sldId="2147483666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4185761014" sldId="2147483667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628841910" sldId="2147483668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4149142712" sldId="2147483669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1426361727" sldId="2147483670"/>
          </pc:sldLayoutMkLst>
        </pc:sldLayoutChg>
        <pc:sldLayoutChg chg="add mod replId">
          <pc:chgData name="Petti Vianeit Rojas Mejia" userId="S::projasm001@alumno.uaemex.mx::6c45a46c-0608-4d18-937b-00311311bc42" providerId="AD" clId="Web-{A9732417-ED92-4E4B-BD38-609D8A76162E}" dt="2022-04-15T00:14:38.280" v="0"/>
          <pc:sldLayoutMkLst>
            <pc:docMk/>
            <pc:sldMasterMk cId="1405310683" sldId="2147483660"/>
            <pc:sldLayoutMk cId="3616077220" sldId="2147483671"/>
          </pc:sldLayoutMkLst>
        </pc:sldLayoutChg>
      </pc:sldMasterChg>
    </pc:docChg>
  </pc:docChgLst>
  <pc:docChgLst>
    <pc:chgData name="Marcela Munguía Arenas" userId="S::mmunguiaa@uaemex.mx::16193b55-9afa-49f3-a8e9-572ee93994d9" providerId="AD" clId="Web-{D77EF2BB-5EF8-44E7-ADAE-48AFD3337074}"/>
    <pc:docChg chg="modSld">
      <pc:chgData name="Marcela Munguía Arenas" userId="S::mmunguiaa@uaemex.mx::16193b55-9afa-49f3-a8e9-572ee93994d9" providerId="AD" clId="Web-{D77EF2BB-5EF8-44E7-ADAE-48AFD3337074}" dt="2022-04-18T15:25:44.986" v="7" actId="20577"/>
      <pc:docMkLst>
        <pc:docMk/>
      </pc:docMkLst>
      <pc:sldChg chg="modSp">
        <pc:chgData name="Marcela Munguía Arenas" userId="S::mmunguiaa@uaemex.mx::16193b55-9afa-49f3-a8e9-572ee93994d9" providerId="AD" clId="Web-{D77EF2BB-5EF8-44E7-ADAE-48AFD3337074}" dt="2022-04-18T15:25:08.469" v="3" actId="20577"/>
        <pc:sldMkLst>
          <pc:docMk/>
          <pc:sldMk cId="1259289985" sldId="257"/>
        </pc:sldMkLst>
        <pc:spChg chg="mod">
          <ac:chgData name="Marcela Munguía Arenas" userId="S::mmunguiaa@uaemex.mx::16193b55-9afa-49f3-a8e9-572ee93994d9" providerId="AD" clId="Web-{D77EF2BB-5EF8-44E7-ADAE-48AFD3337074}" dt="2022-04-18T15:25:05.141" v="1" actId="20577"/>
          <ac:spMkLst>
            <pc:docMk/>
            <pc:sldMk cId="1259289985" sldId="257"/>
            <ac:spMk id="3" creationId="{CB483D40-98CA-F90F-5A06-A7FB6F80A958}"/>
          </ac:spMkLst>
        </pc:spChg>
        <pc:spChg chg="mod">
          <ac:chgData name="Marcela Munguía Arenas" userId="S::mmunguiaa@uaemex.mx::16193b55-9afa-49f3-a8e9-572ee93994d9" providerId="AD" clId="Web-{D77EF2BB-5EF8-44E7-ADAE-48AFD3337074}" dt="2022-04-18T15:25:08.469" v="3" actId="20577"/>
          <ac:spMkLst>
            <pc:docMk/>
            <pc:sldMk cId="1259289985" sldId="257"/>
            <ac:spMk id="6" creationId="{FB6186C8-9079-842A-3756-3E5321FEF05F}"/>
          </ac:spMkLst>
        </pc:spChg>
      </pc:sldChg>
      <pc:sldChg chg="modSp">
        <pc:chgData name="Marcela Munguía Arenas" userId="S::mmunguiaa@uaemex.mx::16193b55-9afa-49f3-a8e9-572ee93994d9" providerId="AD" clId="Web-{D77EF2BB-5EF8-44E7-ADAE-48AFD3337074}" dt="2022-04-18T15:25:44.986" v="7" actId="20577"/>
        <pc:sldMkLst>
          <pc:docMk/>
          <pc:sldMk cId="1303663836" sldId="258"/>
        </pc:sldMkLst>
        <pc:spChg chg="mod">
          <ac:chgData name="Marcela Munguía Arenas" userId="S::mmunguiaa@uaemex.mx::16193b55-9afa-49f3-a8e9-572ee93994d9" providerId="AD" clId="Web-{D77EF2BB-5EF8-44E7-ADAE-48AFD3337074}" dt="2022-04-18T15:25:19.063" v="5" actId="20577"/>
          <ac:spMkLst>
            <pc:docMk/>
            <pc:sldMk cId="1303663836" sldId="258"/>
            <ac:spMk id="2" creationId="{509C793B-4D32-4F99-FE4A-07C730BEC009}"/>
          </ac:spMkLst>
        </pc:spChg>
        <pc:spChg chg="mod">
          <ac:chgData name="Marcela Munguía Arenas" userId="S::mmunguiaa@uaemex.mx::16193b55-9afa-49f3-a8e9-572ee93994d9" providerId="AD" clId="Web-{D77EF2BB-5EF8-44E7-ADAE-48AFD3337074}" dt="2022-04-18T15:25:44.986" v="7" actId="20577"/>
          <ac:spMkLst>
            <pc:docMk/>
            <pc:sldMk cId="1303663836" sldId="258"/>
            <ac:spMk id="3" creationId="{4E37A593-2840-46A7-4B8B-C3F63825F9DC}"/>
          </ac:spMkLst>
        </pc:spChg>
      </pc:sldChg>
    </pc:docChg>
  </pc:docChgLst>
  <pc:docChgLst>
    <pc:chgData name="Carolina Itcel Casio Sanchez" userId="8ea1c8fc-6d06-424e-8a8b-71169e70a23d" providerId="ADAL" clId="{91AF9853-79E4-6E42-A240-B0E0B188DCE8}"/>
    <pc:docChg chg="custSel addSld modSld">
      <pc:chgData name="Carolina Itcel Casio Sanchez" userId="8ea1c8fc-6d06-424e-8a8b-71169e70a23d" providerId="ADAL" clId="{91AF9853-79E4-6E42-A240-B0E0B188DCE8}" dt="2022-04-10T00:37:22.780" v="378" actId="1076"/>
      <pc:docMkLst>
        <pc:docMk/>
      </pc:docMkLst>
      <pc:sldChg chg="modSp">
        <pc:chgData name="Carolina Itcel Casio Sanchez" userId="8ea1c8fc-6d06-424e-8a8b-71169e70a23d" providerId="ADAL" clId="{91AF9853-79E4-6E42-A240-B0E0B188DCE8}" dt="2022-04-10T00:33:20.488" v="210" actId="20577"/>
        <pc:sldMkLst>
          <pc:docMk/>
          <pc:sldMk cId="3140428199" sldId="260"/>
        </pc:sldMkLst>
        <pc:spChg chg="mod">
          <ac:chgData name="Carolina Itcel Casio Sanchez" userId="8ea1c8fc-6d06-424e-8a8b-71169e70a23d" providerId="ADAL" clId="{91AF9853-79E4-6E42-A240-B0E0B188DCE8}" dt="2022-04-10T00:33:20.488" v="210" actId="20577"/>
          <ac:spMkLst>
            <pc:docMk/>
            <pc:sldMk cId="3140428199" sldId="260"/>
            <ac:spMk id="7" creationId="{128748F4-CA6B-7F4C-BD58-2E344BC28796}"/>
          </ac:spMkLst>
        </pc:spChg>
      </pc:sldChg>
      <pc:sldChg chg="addSp modSp">
        <pc:chgData name="Carolina Itcel Casio Sanchez" userId="8ea1c8fc-6d06-424e-8a8b-71169e70a23d" providerId="ADAL" clId="{91AF9853-79E4-6E42-A240-B0E0B188DCE8}" dt="2022-04-10T00:32:49.338" v="185" actId="1076"/>
        <pc:sldMkLst>
          <pc:docMk/>
          <pc:sldMk cId="3083820758" sldId="261"/>
        </pc:sldMkLst>
        <pc:spChg chg="add mod">
          <ac:chgData name="Carolina Itcel Casio Sanchez" userId="8ea1c8fc-6d06-424e-8a8b-71169e70a23d" providerId="ADAL" clId="{91AF9853-79E4-6E42-A240-B0E0B188DCE8}" dt="2022-04-10T00:32:49.338" v="185" actId="1076"/>
          <ac:spMkLst>
            <pc:docMk/>
            <pc:sldMk cId="3083820758" sldId="261"/>
            <ac:spMk id="2" creationId="{4947054D-B5C4-9444-9389-88A94D9B99E5}"/>
          </ac:spMkLst>
        </pc:spChg>
        <pc:picChg chg="mod">
          <ac:chgData name="Carolina Itcel Casio Sanchez" userId="8ea1c8fc-6d06-424e-8a8b-71169e70a23d" providerId="ADAL" clId="{91AF9853-79E4-6E42-A240-B0E0B188DCE8}" dt="2022-04-10T00:29:05.740" v="6" actId="1076"/>
          <ac:picMkLst>
            <pc:docMk/>
            <pc:sldMk cId="3083820758" sldId="261"/>
            <ac:picMk id="5" creationId="{E00F37B3-038A-0042-8614-EBE549E2757E}"/>
          </ac:picMkLst>
        </pc:picChg>
        <pc:picChg chg="mod">
          <ac:chgData name="Carolina Itcel Casio Sanchez" userId="8ea1c8fc-6d06-424e-8a8b-71169e70a23d" providerId="ADAL" clId="{91AF9853-79E4-6E42-A240-B0E0B188DCE8}" dt="2022-04-10T00:29:12.858" v="7" actId="1076"/>
          <ac:picMkLst>
            <pc:docMk/>
            <pc:sldMk cId="3083820758" sldId="261"/>
            <ac:picMk id="6" creationId="{3DD3ACC0-1058-4D4B-A70F-7A2B9894BED4}"/>
          </ac:picMkLst>
        </pc:picChg>
      </pc:sldChg>
      <pc:sldChg chg="addSp delSp modSp new">
        <pc:chgData name="Carolina Itcel Casio Sanchez" userId="8ea1c8fc-6d06-424e-8a8b-71169e70a23d" providerId="ADAL" clId="{91AF9853-79E4-6E42-A240-B0E0B188DCE8}" dt="2022-04-10T00:37:22.780" v="378" actId="1076"/>
        <pc:sldMkLst>
          <pc:docMk/>
          <pc:sldMk cId="4053051777" sldId="262"/>
        </pc:sldMkLst>
        <pc:spChg chg="del">
          <ac:chgData name="Carolina Itcel Casio Sanchez" userId="8ea1c8fc-6d06-424e-8a8b-71169e70a23d" providerId="ADAL" clId="{91AF9853-79E4-6E42-A240-B0E0B188DCE8}" dt="2022-04-10T00:33:37.587" v="213" actId="478"/>
          <ac:spMkLst>
            <pc:docMk/>
            <pc:sldMk cId="4053051777" sldId="262"/>
            <ac:spMk id="2" creationId="{E549BDA9-19DF-7F48-A528-E016E43F3E64}"/>
          </ac:spMkLst>
        </pc:spChg>
        <pc:spChg chg="del">
          <ac:chgData name="Carolina Itcel Casio Sanchez" userId="8ea1c8fc-6d06-424e-8a8b-71169e70a23d" providerId="ADAL" clId="{91AF9853-79E4-6E42-A240-B0E0B188DCE8}" dt="2022-04-10T00:33:36.035" v="212" actId="478"/>
          <ac:spMkLst>
            <pc:docMk/>
            <pc:sldMk cId="4053051777" sldId="262"/>
            <ac:spMk id="3" creationId="{66464E1E-B356-1A47-95A0-4E177B6876E6}"/>
          </ac:spMkLst>
        </pc:spChg>
        <pc:spChg chg="add mod">
          <ac:chgData name="Carolina Itcel Casio Sanchez" userId="8ea1c8fc-6d06-424e-8a8b-71169e70a23d" providerId="ADAL" clId="{91AF9853-79E4-6E42-A240-B0E0B188DCE8}" dt="2022-04-10T00:37:22.780" v="378" actId="1076"/>
          <ac:spMkLst>
            <pc:docMk/>
            <pc:sldMk cId="4053051777" sldId="262"/>
            <ac:spMk id="6" creationId="{387EB0CE-7F20-FD47-BAAF-E445FBD4ECCC}"/>
          </ac:spMkLst>
        </pc:spChg>
        <pc:picChg chg="add mod">
          <ac:chgData name="Carolina Itcel Casio Sanchez" userId="8ea1c8fc-6d06-424e-8a8b-71169e70a23d" providerId="ADAL" clId="{91AF9853-79E4-6E42-A240-B0E0B188DCE8}" dt="2022-04-10T00:34:34.390" v="217" actId="14100"/>
          <ac:picMkLst>
            <pc:docMk/>
            <pc:sldMk cId="4053051777" sldId="262"/>
            <ac:picMk id="4" creationId="{30D9E900-49C6-014A-B8A4-0A0E49381FE5}"/>
          </ac:picMkLst>
        </pc:picChg>
        <pc:picChg chg="add mod">
          <ac:chgData name="Carolina Itcel Casio Sanchez" userId="8ea1c8fc-6d06-424e-8a8b-71169e70a23d" providerId="ADAL" clId="{91AF9853-79E4-6E42-A240-B0E0B188DCE8}" dt="2022-04-10T00:35:14.872" v="219" actId="1076"/>
          <ac:picMkLst>
            <pc:docMk/>
            <pc:sldMk cId="4053051777" sldId="262"/>
            <ac:picMk id="5" creationId="{56B5B505-8BE5-6041-8C97-6C70B1DDE309}"/>
          </ac:picMkLst>
        </pc:picChg>
      </pc:sldChg>
    </pc:docChg>
  </pc:docChgLst>
  <pc:docChgLst>
    <pc:chgData name="Brandon Alonso Guzman" userId="deebce39-0708-4255-88b1-c771cb583105" providerId="ADAL" clId="{9BDD4FAD-05C6-C749-92AB-2F645601A4A3}"/>
    <pc:docChg chg="modSld">
      <pc:chgData name="Brandon Alonso Guzman" userId="deebce39-0708-4255-88b1-c771cb583105" providerId="ADAL" clId="{9BDD4FAD-05C6-C749-92AB-2F645601A4A3}" dt="2022-04-11T15:42:39.927" v="304" actId="14100"/>
      <pc:docMkLst>
        <pc:docMk/>
      </pc:docMkLst>
      <pc:sldChg chg="modSp">
        <pc:chgData name="Brandon Alonso Guzman" userId="deebce39-0708-4255-88b1-c771cb583105" providerId="ADAL" clId="{9BDD4FAD-05C6-C749-92AB-2F645601A4A3}" dt="2022-04-11T15:39:59.856" v="89" actId="255"/>
        <pc:sldMkLst>
          <pc:docMk/>
          <pc:sldMk cId="1357817815" sldId="270"/>
        </pc:sldMkLst>
        <pc:spChg chg="mod">
          <ac:chgData name="Brandon Alonso Guzman" userId="deebce39-0708-4255-88b1-c771cb583105" providerId="ADAL" clId="{9BDD4FAD-05C6-C749-92AB-2F645601A4A3}" dt="2022-04-11T15:39:59.856" v="89" actId="255"/>
          <ac:spMkLst>
            <pc:docMk/>
            <pc:sldMk cId="1357817815" sldId="270"/>
            <ac:spMk id="6" creationId="{4632F186-D4E6-8F41-959F-4DBE81A144AA}"/>
          </ac:spMkLst>
        </pc:spChg>
      </pc:sldChg>
      <pc:sldChg chg="modSp">
        <pc:chgData name="Brandon Alonso Guzman" userId="deebce39-0708-4255-88b1-c771cb583105" providerId="ADAL" clId="{9BDD4FAD-05C6-C749-92AB-2F645601A4A3}" dt="2022-04-11T15:42:39.927" v="304" actId="14100"/>
        <pc:sldMkLst>
          <pc:docMk/>
          <pc:sldMk cId="4079988218" sldId="271"/>
        </pc:sldMkLst>
        <pc:spChg chg="mod">
          <ac:chgData name="Brandon Alonso Guzman" userId="deebce39-0708-4255-88b1-c771cb583105" providerId="ADAL" clId="{9BDD4FAD-05C6-C749-92AB-2F645601A4A3}" dt="2022-04-11T15:42:39.927" v="304" actId="14100"/>
          <ac:spMkLst>
            <pc:docMk/>
            <pc:sldMk cId="4079988218" sldId="271"/>
            <ac:spMk id="7" creationId="{1738E04C-1C62-D14F-BE4E-489ACA9C0926}"/>
          </ac:spMkLst>
        </pc:spChg>
        <pc:spChg chg="mod">
          <ac:chgData name="Brandon Alonso Guzman" userId="deebce39-0708-4255-88b1-c771cb583105" providerId="ADAL" clId="{9BDD4FAD-05C6-C749-92AB-2F645601A4A3}" dt="2022-04-11T15:41:28.001" v="221" actId="14100"/>
          <ac:spMkLst>
            <pc:docMk/>
            <pc:sldMk cId="4079988218" sldId="271"/>
            <ac:spMk id="9" creationId="{C79895A4-D040-4141-89B9-65395AB4FBA3}"/>
          </ac:spMkLst>
        </pc:spChg>
      </pc:sldChg>
    </pc:docChg>
  </pc:docChgLst>
  <pc:docChgLst>
    <pc:chgData name="ALONDRA LIRA AGUILAR" userId="7f146c84-1469-4e9a-9690-21bd69c84dc3" providerId="ADAL" clId="{42E7A112-D1B9-D546-A941-D57DF7F99B9F}"/>
    <pc:docChg chg="modSld">
      <pc:chgData name="ALONDRA LIRA AGUILAR" userId="7f146c84-1469-4e9a-9690-21bd69c84dc3" providerId="ADAL" clId="{42E7A112-D1B9-D546-A941-D57DF7F99B9F}" dt="2022-04-10T03:55:29.223" v="35" actId="1076"/>
      <pc:docMkLst>
        <pc:docMk/>
      </pc:docMkLst>
      <pc:sldChg chg="modSp">
        <pc:chgData name="ALONDRA LIRA AGUILAR" userId="7f146c84-1469-4e9a-9690-21bd69c84dc3" providerId="ADAL" clId="{42E7A112-D1B9-D546-A941-D57DF7F99B9F}" dt="2022-04-10T03:55:29.223" v="35" actId="1076"/>
        <pc:sldMkLst>
          <pc:docMk/>
          <pc:sldMk cId="2976812652" sldId="268"/>
        </pc:sldMkLst>
        <pc:spChg chg="mod">
          <ac:chgData name="ALONDRA LIRA AGUILAR" userId="7f146c84-1469-4e9a-9690-21bd69c84dc3" providerId="ADAL" clId="{42E7A112-D1B9-D546-A941-D57DF7F99B9F}" dt="2022-04-10T03:55:29.223" v="35" actId="1076"/>
          <ac:spMkLst>
            <pc:docMk/>
            <pc:sldMk cId="2976812652" sldId="268"/>
            <ac:spMk id="3" creationId="{4284FF10-AB58-6CF0-9672-DB1652981F15}"/>
          </ac:spMkLst>
        </pc:spChg>
        <pc:picChg chg="mod">
          <ac:chgData name="ALONDRA LIRA AGUILAR" userId="7f146c84-1469-4e9a-9690-21bd69c84dc3" providerId="ADAL" clId="{42E7A112-D1B9-D546-A941-D57DF7F99B9F}" dt="2022-04-10T03:55:19.609" v="33" actId="1076"/>
          <ac:picMkLst>
            <pc:docMk/>
            <pc:sldMk cId="2976812652" sldId="268"/>
            <ac:picMk id="12" creationId="{3D56F5B5-2734-7AE1-DE92-41034CB59EAB}"/>
          </ac:picMkLst>
        </pc:picChg>
      </pc:sldChg>
    </pc:docChg>
  </pc:docChgLst>
  <pc:docChgLst>
    <pc:chgData clId="Web-{3A5748F8-7882-42C7-96D9-7D485D407F73}"/>
    <pc:docChg chg="modSld">
      <pc:chgData name="" userId="" providerId="" clId="Web-{3A5748F8-7882-42C7-96D9-7D485D407F73}" dt="2022-04-07T23:55:57.982" v="3" actId="20577"/>
      <pc:docMkLst>
        <pc:docMk/>
      </pc:docMkLst>
      <pc:sldChg chg="modSp">
        <pc:chgData name="" userId="" providerId="" clId="Web-{3A5748F8-7882-42C7-96D9-7D485D407F73}" dt="2022-04-07T23:55:57.982" v="3" actId="20577"/>
        <pc:sldMkLst>
          <pc:docMk/>
          <pc:sldMk cId="2406273178" sldId="256"/>
        </pc:sldMkLst>
        <pc:spChg chg="mod">
          <ac:chgData name="" userId="" providerId="" clId="Web-{3A5748F8-7882-42C7-96D9-7D485D407F73}" dt="2022-04-07T23:55:50.107" v="1" actId="20577"/>
          <ac:spMkLst>
            <pc:docMk/>
            <pc:sldMk cId="2406273178" sldId="256"/>
            <ac:spMk id="2" creationId="{00000000-0000-0000-0000-000000000000}"/>
          </ac:spMkLst>
        </pc:spChg>
        <pc:spChg chg="mod">
          <ac:chgData name="" userId="" providerId="" clId="Web-{3A5748F8-7882-42C7-96D9-7D485D407F73}" dt="2022-04-07T23:55:57.982" v="3" actId="20577"/>
          <ac:spMkLst>
            <pc:docMk/>
            <pc:sldMk cId="2406273178" sldId="256"/>
            <ac:spMk id="3" creationId="{00000000-0000-0000-0000-000000000000}"/>
          </ac:spMkLst>
        </pc:spChg>
      </pc:sldChg>
    </pc:docChg>
  </pc:docChgLst>
  <pc:docChgLst>
    <pc:chgData name="Elizabeth Espinoza De La Cruz" userId="S::eespinozad001@alumno.uaemex.mx::a0d14fd4-bdc6-4638-9b26-9d1c51b57cb2" providerId="AD" clId="Web-{A3F83C4F-CAB9-4D4A-BDDD-B4A4AB8A3B9C}"/>
    <pc:docChg chg="modSld">
      <pc:chgData name="Elizabeth Espinoza De La Cruz" userId="S::eespinozad001@alumno.uaemex.mx::a0d14fd4-bdc6-4638-9b26-9d1c51b57cb2" providerId="AD" clId="Web-{A3F83C4F-CAB9-4D4A-BDDD-B4A4AB8A3B9C}" dt="2022-04-11T20:28:38.833" v="54" actId="1076"/>
      <pc:docMkLst>
        <pc:docMk/>
      </pc:docMkLst>
      <pc:sldChg chg="addSp modSp">
        <pc:chgData name="Elizabeth Espinoza De La Cruz" userId="S::eespinozad001@alumno.uaemex.mx::a0d14fd4-bdc6-4638-9b26-9d1c51b57cb2" providerId="AD" clId="Web-{A3F83C4F-CAB9-4D4A-BDDD-B4A4AB8A3B9C}" dt="2022-04-11T20:28:38.833" v="54" actId="1076"/>
        <pc:sldMkLst>
          <pc:docMk/>
          <pc:sldMk cId="519880185" sldId="273"/>
        </pc:sldMkLst>
        <pc:spChg chg="mod">
          <ac:chgData name="Elizabeth Espinoza De La Cruz" userId="S::eespinozad001@alumno.uaemex.mx::a0d14fd4-bdc6-4638-9b26-9d1c51b57cb2" providerId="AD" clId="Web-{A3F83C4F-CAB9-4D4A-BDDD-B4A4AB8A3B9C}" dt="2022-04-11T20:28:33.629" v="53" actId="1076"/>
          <ac:spMkLst>
            <pc:docMk/>
            <pc:sldMk cId="519880185" sldId="273"/>
            <ac:spMk id="2" creationId="{D53F6027-171B-0A26-EDCF-693433A46213}"/>
          </ac:spMkLst>
        </pc:spChg>
        <pc:spChg chg="add mod">
          <ac:chgData name="Elizabeth Espinoza De La Cruz" userId="S::eespinozad001@alumno.uaemex.mx::a0d14fd4-bdc6-4638-9b26-9d1c51b57cb2" providerId="AD" clId="Web-{A3F83C4F-CAB9-4D4A-BDDD-B4A4AB8A3B9C}" dt="2022-04-11T20:28:38.833" v="54" actId="1076"/>
          <ac:spMkLst>
            <pc:docMk/>
            <pc:sldMk cId="519880185" sldId="273"/>
            <ac:spMk id="3" creationId="{B28E283B-481D-D010-2E92-5EA1AFCCA9DB}"/>
          </ac:spMkLst>
        </pc:spChg>
        <pc:spChg chg="mod">
          <ac:chgData name="Elizabeth Espinoza De La Cruz" userId="S::eespinozad001@alumno.uaemex.mx::a0d14fd4-bdc6-4638-9b26-9d1c51b57cb2" providerId="AD" clId="Web-{A3F83C4F-CAB9-4D4A-BDDD-B4A4AB8A3B9C}" dt="2022-04-11T20:28:29.770" v="52" actId="14100"/>
          <ac:spMkLst>
            <pc:docMk/>
            <pc:sldMk cId="519880185" sldId="273"/>
            <ac:spMk id="4" creationId="{51817003-DDDD-4F23-AA37-A24E56AC05FA}"/>
          </ac:spMkLst>
        </pc:spChg>
        <pc:picChg chg="mod">
          <ac:chgData name="Elizabeth Espinoza De La Cruz" userId="S::eespinozad001@alumno.uaemex.mx::a0d14fd4-bdc6-4638-9b26-9d1c51b57cb2" providerId="AD" clId="Web-{A3F83C4F-CAB9-4D4A-BDDD-B4A4AB8A3B9C}" dt="2022-04-11T20:28:23.816" v="51" actId="1076"/>
          <ac:picMkLst>
            <pc:docMk/>
            <pc:sldMk cId="519880185" sldId="273"/>
            <ac:picMk id="5" creationId="{BB147B60-10C8-C553-D7CB-3E6869E8B790}"/>
          </ac:picMkLst>
        </pc:picChg>
      </pc:sldChg>
    </pc:docChg>
  </pc:docChgLst>
  <pc:docChgLst>
    <pc:chgData name="Lizbeth Galicia Gaytan" userId="f65019d8-4bae-4107-a473-f34aaa8ec304" providerId="ADAL" clId="{06A2475A-9C57-404F-BEC1-264656CB0E06}"/>
    <pc:docChg chg="undo custSel addSld modSld sldOrd">
      <pc:chgData name="Lizbeth Galicia Gaytan" userId="f65019d8-4bae-4107-a473-f34aaa8ec304" providerId="ADAL" clId="{06A2475A-9C57-404F-BEC1-264656CB0E06}" dt="2022-04-14T21:01:29.166" v="414" actId="1076"/>
      <pc:docMkLst>
        <pc:docMk/>
      </pc:docMkLst>
      <pc:sldChg chg="addSp delSp modSp new mod">
        <pc:chgData name="Lizbeth Galicia Gaytan" userId="f65019d8-4bae-4107-a473-f34aaa8ec304" providerId="ADAL" clId="{06A2475A-9C57-404F-BEC1-264656CB0E06}" dt="2022-04-14T20:55:58.979" v="399" actId="1076"/>
        <pc:sldMkLst>
          <pc:docMk/>
          <pc:sldMk cId="333612553" sldId="278"/>
        </pc:sldMkLst>
        <pc:spChg chg="add">
          <ac:chgData name="Lizbeth Galicia Gaytan" userId="f65019d8-4bae-4107-a473-f34aaa8ec304" providerId="ADAL" clId="{06A2475A-9C57-404F-BEC1-264656CB0E06}" dt="2022-04-14T20:00:06.247" v="1"/>
          <ac:spMkLst>
            <pc:docMk/>
            <pc:sldMk cId="333612553" sldId="278"/>
            <ac:spMk id="2" creationId="{BD89C7EF-A8AA-479F-8479-232ABF272F4E}"/>
          </ac:spMkLst>
        </pc:spChg>
        <pc:spChg chg="add del mod">
          <ac:chgData name="Lizbeth Galicia Gaytan" userId="f65019d8-4bae-4107-a473-f34aaa8ec304" providerId="ADAL" clId="{06A2475A-9C57-404F-BEC1-264656CB0E06}" dt="2022-04-14T20:06:26.343" v="50" actId="478"/>
          <ac:spMkLst>
            <pc:docMk/>
            <pc:sldMk cId="333612553" sldId="278"/>
            <ac:spMk id="5" creationId="{4D5DD91A-76A8-4C38-9B62-69E14DA541D9}"/>
          </ac:spMkLst>
        </pc:spChg>
        <pc:spChg chg="add mod">
          <ac:chgData name="Lizbeth Galicia Gaytan" userId="f65019d8-4bae-4107-a473-f34aaa8ec304" providerId="ADAL" clId="{06A2475A-9C57-404F-BEC1-264656CB0E06}" dt="2022-04-14T20:19:40.427" v="153" actId="1076"/>
          <ac:spMkLst>
            <pc:docMk/>
            <pc:sldMk cId="333612553" sldId="278"/>
            <ac:spMk id="7" creationId="{8F2A2479-3132-411A-9EC9-5F07BDFAB313}"/>
          </ac:spMkLst>
        </pc:spChg>
        <pc:spChg chg="add mod">
          <ac:chgData name="Lizbeth Galicia Gaytan" userId="f65019d8-4bae-4107-a473-f34aaa8ec304" providerId="ADAL" clId="{06A2475A-9C57-404F-BEC1-264656CB0E06}" dt="2022-04-14T20:55:48.166" v="396" actId="403"/>
          <ac:spMkLst>
            <pc:docMk/>
            <pc:sldMk cId="333612553" sldId="278"/>
            <ac:spMk id="9" creationId="{4AEBDA54-BBA7-4A51-BCB1-03E728698372}"/>
          </ac:spMkLst>
        </pc:spChg>
        <pc:spChg chg="add mod">
          <ac:chgData name="Lizbeth Galicia Gaytan" userId="f65019d8-4bae-4107-a473-f34aaa8ec304" providerId="ADAL" clId="{06A2475A-9C57-404F-BEC1-264656CB0E06}" dt="2022-04-14T20:55:58.979" v="399" actId="1076"/>
          <ac:spMkLst>
            <pc:docMk/>
            <pc:sldMk cId="333612553" sldId="278"/>
            <ac:spMk id="11" creationId="{D1F10188-213A-4C64-A0E2-FD609D671BCD}"/>
          </ac:spMkLst>
        </pc:spChg>
        <pc:spChg chg="add del mod">
          <ac:chgData name="Lizbeth Galicia Gaytan" userId="f65019d8-4bae-4107-a473-f34aaa8ec304" providerId="ADAL" clId="{06A2475A-9C57-404F-BEC1-264656CB0E06}" dt="2022-04-14T20:13:55.070" v="101" actId="21"/>
          <ac:spMkLst>
            <pc:docMk/>
            <pc:sldMk cId="333612553" sldId="278"/>
            <ac:spMk id="14" creationId="{7A999C5D-758F-4915-9D7F-FD7726D3DDBD}"/>
          </ac:spMkLst>
        </pc:spChg>
        <pc:picChg chg="add mod">
          <ac:chgData name="Lizbeth Galicia Gaytan" userId="f65019d8-4bae-4107-a473-f34aaa8ec304" providerId="ADAL" clId="{06A2475A-9C57-404F-BEC1-264656CB0E06}" dt="2022-04-14T20:16:32.051" v="120" actId="14100"/>
          <ac:picMkLst>
            <pc:docMk/>
            <pc:sldMk cId="333612553" sldId="278"/>
            <ac:picMk id="12" creationId="{CAEB2FA8-707F-49FE-A273-D00B74E740FF}"/>
          </ac:picMkLst>
        </pc:picChg>
        <pc:picChg chg="add mod">
          <ac:chgData name="Lizbeth Galicia Gaytan" userId="f65019d8-4bae-4107-a473-f34aaa8ec304" providerId="ADAL" clId="{06A2475A-9C57-404F-BEC1-264656CB0E06}" dt="2022-04-14T20:55:54.550" v="398" actId="1076"/>
          <ac:picMkLst>
            <pc:docMk/>
            <pc:sldMk cId="333612553" sldId="278"/>
            <ac:picMk id="15" creationId="{A8829990-0A72-4068-BCA2-C5AA701C95E2}"/>
          </ac:picMkLst>
        </pc:picChg>
        <pc:picChg chg="add del">
          <ac:chgData name="Lizbeth Galicia Gaytan" userId="f65019d8-4bae-4107-a473-f34aaa8ec304" providerId="ADAL" clId="{06A2475A-9C57-404F-BEC1-264656CB0E06}" dt="2022-04-14T20:00:40.826" v="3" actId="478"/>
          <ac:picMkLst>
            <pc:docMk/>
            <pc:sldMk cId="333612553" sldId="278"/>
            <ac:picMk id="1028" creationId="{8B06E71B-E7FB-4C20-8707-6E40FF0F3898}"/>
          </ac:picMkLst>
        </pc:picChg>
      </pc:sldChg>
      <pc:sldChg chg="addSp delSp modSp new mod">
        <pc:chgData name="Lizbeth Galicia Gaytan" userId="f65019d8-4bae-4107-a473-f34aaa8ec304" providerId="ADAL" clId="{06A2475A-9C57-404F-BEC1-264656CB0E06}" dt="2022-04-14T20:57:30.948" v="404" actId="1076"/>
        <pc:sldMkLst>
          <pc:docMk/>
          <pc:sldMk cId="4265455091" sldId="279"/>
        </pc:sldMkLst>
        <pc:spChg chg="add mod">
          <ac:chgData name="Lizbeth Galicia Gaytan" userId="f65019d8-4bae-4107-a473-f34aaa8ec304" providerId="ADAL" clId="{06A2475A-9C57-404F-BEC1-264656CB0E06}" dt="2022-04-14T20:57:26.944" v="403" actId="20577"/>
          <ac:spMkLst>
            <pc:docMk/>
            <pc:sldMk cId="4265455091" sldId="279"/>
            <ac:spMk id="2" creationId="{6617593B-6E7A-4079-87C5-CA24E461D4FD}"/>
          </ac:spMkLst>
        </pc:spChg>
        <pc:spChg chg="add mod">
          <ac:chgData name="Lizbeth Galicia Gaytan" userId="f65019d8-4bae-4107-a473-f34aaa8ec304" providerId="ADAL" clId="{06A2475A-9C57-404F-BEC1-264656CB0E06}" dt="2022-04-14T20:22:10.269" v="183" actId="20577"/>
          <ac:spMkLst>
            <pc:docMk/>
            <pc:sldMk cId="4265455091" sldId="279"/>
            <ac:spMk id="5" creationId="{619EC63A-68C6-4D31-A4F5-1D648DC5A077}"/>
          </ac:spMkLst>
        </pc:spChg>
        <pc:picChg chg="add del mod modCrop">
          <ac:chgData name="Lizbeth Galicia Gaytan" userId="f65019d8-4bae-4107-a473-f34aaa8ec304" providerId="ADAL" clId="{06A2475A-9C57-404F-BEC1-264656CB0E06}" dt="2022-04-14T20:19:57.571" v="154" actId="21"/>
          <ac:picMkLst>
            <pc:docMk/>
            <pc:sldMk cId="4265455091" sldId="279"/>
            <ac:picMk id="3" creationId="{9C1D130F-BA43-40A8-A77E-EE2459346C22}"/>
          </ac:picMkLst>
        </pc:picChg>
        <pc:picChg chg="add mod modCrop">
          <ac:chgData name="Lizbeth Galicia Gaytan" userId="f65019d8-4bae-4107-a473-f34aaa8ec304" providerId="ADAL" clId="{06A2475A-9C57-404F-BEC1-264656CB0E06}" dt="2022-04-14T20:21:15.732" v="173" actId="14100"/>
          <ac:picMkLst>
            <pc:docMk/>
            <pc:sldMk cId="4265455091" sldId="279"/>
            <ac:picMk id="4" creationId="{8AB0844F-3219-465A-BFEC-EE9E9A27C3BF}"/>
          </ac:picMkLst>
        </pc:picChg>
        <pc:picChg chg="add mod">
          <ac:chgData name="Lizbeth Galicia Gaytan" userId="f65019d8-4bae-4107-a473-f34aaa8ec304" providerId="ADAL" clId="{06A2475A-9C57-404F-BEC1-264656CB0E06}" dt="2022-04-14T20:57:30.948" v="404" actId="1076"/>
          <ac:picMkLst>
            <pc:docMk/>
            <pc:sldMk cId="4265455091" sldId="279"/>
            <ac:picMk id="7" creationId="{2440C358-A200-47F3-90C6-0EA65AD957BB}"/>
          </ac:picMkLst>
        </pc:picChg>
        <pc:picChg chg="add del mod">
          <ac:chgData name="Lizbeth Galicia Gaytan" userId="f65019d8-4bae-4107-a473-f34aaa8ec304" providerId="ADAL" clId="{06A2475A-9C57-404F-BEC1-264656CB0E06}" dt="2022-04-14T20:26:10.634" v="205" actId="478"/>
          <ac:picMkLst>
            <pc:docMk/>
            <pc:sldMk cId="4265455091" sldId="279"/>
            <ac:picMk id="9" creationId="{D422ACC4-65F0-4F5A-8B06-44D570493114}"/>
          </ac:picMkLst>
        </pc:picChg>
      </pc:sldChg>
      <pc:sldChg chg="addSp delSp modSp new mod">
        <pc:chgData name="Lizbeth Galicia Gaytan" userId="f65019d8-4bae-4107-a473-f34aaa8ec304" providerId="ADAL" clId="{06A2475A-9C57-404F-BEC1-264656CB0E06}" dt="2022-04-14T20:54:39.450" v="394" actId="1076"/>
        <pc:sldMkLst>
          <pc:docMk/>
          <pc:sldMk cId="4082233448" sldId="280"/>
        </pc:sldMkLst>
        <pc:spChg chg="add mod">
          <ac:chgData name="Lizbeth Galicia Gaytan" userId="f65019d8-4bae-4107-a473-f34aaa8ec304" providerId="ADAL" clId="{06A2475A-9C57-404F-BEC1-264656CB0E06}" dt="2022-04-14T20:54:37.430" v="393" actId="1076"/>
          <ac:spMkLst>
            <pc:docMk/>
            <pc:sldMk cId="4082233448" sldId="280"/>
            <ac:spMk id="3" creationId="{2DBF7D9E-E7A5-4348-AAF7-B8E572B605A8}"/>
          </ac:spMkLst>
        </pc:spChg>
        <pc:spChg chg="add mod">
          <ac:chgData name="Lizbeth Galicia Gaytan" userId="f65019d8-4bae-4107-a473-f34aaa8ec304" providerId="ADAL" clId="{06A2475A-9C57-404F-BEC1-264656CB0E06}" dt="2022-04-14T20:30:26.422" v="225" actId="20577"/>
          <ac:spMkLst>
            <pc:docMk/>
            <pc:sldMk cId="4082233448" sldId="280"/>
            <ac:spMk id="6" creationId="{03653FAA-01E0-404C-B457-C9CB5290E1B0}"/>
          </ac:spMkLst>
        </pc:spChg>
        <pc:picChg chg="add del mod">
          <ac:chgData name="Lizbeth Galicia Gaytan" userId="f65019d8-4bae-4107-a473-f34aaa8ec304" providerId="ADAL" clId="{06A2475A-9C57-404F-BEC1-264656CB0E06}" dt="2022-04-14T20:28:30.273" v="215" actId="21"/>
          <ac:picMkLst>
            <pc:docMk/>
            <pc:sldMk cId="4082233448" sldId="280"/>
            <ac:picMk id="4" creationId="{F359AFD6-24A7-498C-B317-90BAF310D5DB}"/>
          </ac:picMkLst>
        </pc:picChg>
        <pc:picChg chg="add mod">
          <ac:chgData name="Lizbeth Galicia Gaytan" userId="f65019d8-4bae-4107-a473-f34aaa8ec304" providerId="ADAL" clId="{06A2475A-9C57-404F-BEC1-264656CB0E06}" dt="2022-04-14T20:29:04.445" v="221" actId="1076"/>
          <ac:picMkLst>
            <pc:docMk/>
            <pc:sldMk cId="4082233448" sldId="280"/>
            <ac:picMk id="5" creationId="{756EE2FB-AE1A-4B3A-8C72-DBC0652D576F}"/>
          </ac:picMkLst>
        </pc:picChg>
        <pc:picChg chg="add mod">
          <ac:chgData name="Lizbeth Galicia Gaytan" userId="f65019d8-4bae-4107-a473-f34aaa8ec304" providerId="ADAL" clId="{06A2475A-9C57-404F-BEC1-264656CB0E06}" dt="2022-04-14T20:54:39.450" v="394" actId="1076"/>
          <ac:picMkLst>
            <pc:docMk/>
            <pc:sldMk cId="4082233448" sldId="280"/>
            <ac:picMk id="8" creationId="{E10479BA-F39B-4F2B-BF5A-8BC3FFA6F64D}"/>
          </ac:picMkLst>
        </pc:picChg>
      </pc:sldChg>
      <pc:sldChg chg="addSp delSp modSp new mod">
        <pc:chgData name="Lizbeth Galicia Gaytan" userId="f65019d8-4bae-4107-a473-f34aaa8ec304" providerId="ADAL" clId="{06A2475A-9C57-404F-BEC1-264656CB0E06}" dt="2022-04-14T21:01:29.166" v="414" actId="1076"/>
        <pc:sldMkLst>
          <pc:docMk/>
          <pc:sldMk cId="2002022229" sldId="281"/>
        </pc:sldMkLst>
        <pc:spChg chg="add mod">
          <ac:chgData name="Lizbeth Galicia Gaytan" userId="f65019d8-4bae-4107-a473-f34aaa8ec304" providerId="ADAL" clId="{06A2475A-9C57-404F-BEC1-264656CB0E06}" dt="2022-04-14T20:54:27.998" v="391" actId="1076"/>
          <ac:spMkLst>
            <pc:docMk/>
            <pc:sldMk cId="2002022229" sldId="281"/>
            <ac:spMk id="3" creationId="{96C1227F-A855-46D1-81C5-3A20F24D18D1}"/>
          </ac:spMkLst>
        </pc:spChg>
        <pc:spChg chg="add mod">
          <ac:chgData name="Lizbeth Galicia Gaytan" userId="f65019d8-4bae-4107-a473-f34aaa8ec304" providerId="ADAL" clId="{06A2475A-9C57-404F-BEC1-264656CB0E06}" dt="2022-04-14T21:01:29.166" v="414" actId="1076"/>
          <ac:spMkLst>
            <pc:docMk/>
            <pc:sldMk cId="2002022229" sldId="281"/>
            <ac:spMk id="7" creationId="{1A12A8F3-C944-4AD4-B27F-2E93A40ED8FA}"/>
          </ac:spMkLst>
        </pc:spChg>
        <pc:picChg chg="add del mod">
          <ac:chgData name="Lizbeth Galicia Gaytan" userId="f65019d8-4bae-4107-a473-f34aaa8ec304" providerId="ADAL" clId="{06A2475A-9C57-404F-BEC1-264656CB0E06}" dt="2022-04-14T20:52:10.957" v="376" actId="478"/>
          <ac:picMkLst>
            <pc:docMk/>
            <pc:sldMk cId="2002022229" sldId="281"/>
            <ac:picMk id="4" creationId="{D1C828A8-6918-40F8-BF4B-ADEAA5054735}"/>
          </ac:picMkLst>
        </pc:picChg>
        <pc:picChg chg="add del mod">
          <ac:chgData name="Lizbeth Galicia Gaytan" userId="f65019d8-4bae-4107-a473-f34aaa8ec304" providerId="ADAL" clId="{06A2475A-9C57-404F-BEC1-264656CB0E06}" dt="2022-04-14T20:28:05.818" v="212" actId="21"/>
          <ac:picMkLst>
            <pc:docMk/>
            <pc:sldMk cId="2002022229" sldId="281"/>
            <ac:picMk id="5" creationId="{4532A7CF-827E-4195-B3D1-9E64DF9D9F42}"/>
          </ac:picMkLst>
        </pc:picChg>
        <pc:picChg chg="add del mod">
          <ac:chgData name="Lizbeth Galicia Gaytan" userId="f65019d8-4bae-4107-a473-f34aaa8ec304" providerId="ADAL" clId="{06A2475A-9C57-404F-BEC1-264656CB0E06}" dt="2022-04-14T20:38:12.309" v="277" actId="21"/>
          <ac:picMkLst>
            <pc:docMk/>
            <pc:sldMk cId="2002022229" sldId="281"/>
            <ac:picMk id="6" creationId="{21E10EC7-5261-40EE-BB55-A738B858CBDA}"/>
          </ac:picMkLst>
        </pc:picChg>
        <pc:picChg chg="add mod">
          <ac:chgData name="Lizbeth Galicia Gaytan" userId="f65019d8-4bae-4107-a473-f34aaa8ec304" providerId="ADAL" clId="{06A2475A-9C57-404F-BEC1-264656CB0E06}" dt="2022-04-14T20:57:42.043" v="405" actId="1076"/>
          <ac:picMkLst>
            <pc:docMk/>
            <pc:sldMk cId="2002022229" sldId="281"/>
            <ac:picMk id="9" creationId="{E3302750-F7F8-43F8-B15E-09D7D59D5770}"/>
          </ac:picMkLst>
        </pc:picChg>
        <pc:picChg chg="add mod modCrop">
          <ac:chgData name="Lizbeth Galicia Gaytan" userId="f65019d8-4bae-4107-a473-f34aaa8ec304" providerId="ADAL" clId="{06A2475A-9C57-404F-BEC1-264656CB0E06}" dt="2022-04-14T20:58:41.217" v="407"/>
          <ac:picMkLst>
            <pc:docMk/>
            <pc:sldMk cId="2002022229" sldId="281"/>
            <ac:picMk id="11" creationId="{6893F6E1-932F-476A-A50E-F5E6F6ABC190}"/>
          </ac:picMkLst>
        </pc:picChg>
      </pc:sldChg>
      <pc:sldChg chg="addSp delSp modSp new mod ord">
        <pc:chgData name="Lizbeth Galicia Gaytan" userId="f65019d8-4bae-4107-a473-f34aaa8ec304" providerId="ADAL" clId="{06A2475A-9C57-404F-BEC1-264656CB0E06}" dt="2022-04-14T20:44:50.801" v="353" actId="403"/>
        <pc:sldMkLst>
          <pc:docMk/>
          <pc:sldMk cId="3384709327" sldId="282"/>
        </pc:sldMkLst>
        <pc:spChg chg="add del mod">
          <ac:chgData name="Lizbeth Galicia Gaytan" userId="f65019d8-4bae-4107-a473-f34aaa8ec304" providerId="ADAL" clId="{06A2475A-9C57-404F-BEC1-264656CB0E06}" dt="2022-04-14T20:40:09.251" v="291" actId="21"/>
          <ac:spMkLst>
            <pc:docMk/>
            <pc:sldMk cId="3384709327" sldId="282"/>
            <ac:spMk id="3" creationId="{84C1FEBA-4120-4B23-AD76-199606B0910E}"/>
          </ac:spMkLst>
        </pc:spChg>
        <pc:spChg chg="add mod">
          <ac:chgData name="Lizbeth Galicia Gaytan" userId="f65019d8-4bae-4107-a473-f34aaa8ec304" providerId="ADAL" clId="{06A2475A-9C57-404F-BEC1-264656CB0E06}" dt="2022-04-14T20:33:11.473" v="252" actId="1076"/>
          <ac:spMkLst>
            <pc:docMk/>
            <pc:sldMk cId="3384709327" sldId="282"/>
            <ac:spMk id="5" creationId="{64E9C179-5374-4A0B-9CBA-C8B9F4C6839A}"/>
          </ac:spMkLst>
        </pc:spChg>
        <pc:spChg chg="add mod">
          <ac:chgData name="Lizbeth Galicia Gaytan" userId="f65019d8-4bae-4107-a473-f34aaa8ec304" providerId="ADAL" clId="{06A2475A-9C57-404F-BEC1-264656CB0E06}" dt="2022-04-14T20:44:50.801" v="353" actId="403"/>
          <ac:spMkLst>
            <pc:docMk/>
            <pc:sldMk cId="3384709327" sldId="282"/>
            <ac:spMk id="8" creationId="{B026E879-A8E6-41FC-8103-A3C7186A4582}"/>
          </ac:spMkLst>
        </pc:spChg>
        <pc:picChg chg="add mod">
          <ac:chgData name="Lizbeth Galicia Gaytan" userId="f65019d8-4bae-4107-a473-f34aaa8ec304" providerId="ADAL" clId="{06A2475A-9C57-404F-BEC1-264656CB0E06}" dt="2022-04-14T20:28:31.921" v="216"/>
          <ac:picMkLst>
            <pc:docMk/>
            <pc:sldMk cId="3384709327" sldId="282"/>
            <ac:picMk id="4" creationId="{9F258426-7B8E-41A3-B17D-12617CB66C8E}"/>
          </ac:picMkLst>
        </pc:picChg>
        <pc:picChg chg="add del mod">
          <ac:chgData name="Lizbeth Galicia Gaytan" userId="f65019d8-4bae-4107-a473-f34aaa8ec304" providerId="ADAL" clId="{06A2475A-9C57-404F-BEC1-264656CB0E06}" dt="2022-04-14T20:40:26.156" v="295" actId="21"/>
          <ac:picMkLst>
            <pc:docMk/>
            <pc:sldMk cId="3384709327" sldId="282"/>
            <ac:picMk id="7" creationId="{7FD46B62-DDEF-4E70-A6DD-942F3960689F}"/>
          </ac:picMkLst>
        </pc:picChg>
        <pc:picChg chg="add del mod">
          <ac:chgData name="Lizbeth Galicia Gaytan" userId="f65019d8-4bae-4107-a473-f34aaa8ec304" providerId="ADAL" clId="{06A2475A-9C57-404F-BEC1-264656CB0E06}" dt="2022-04-14T20:43:23.788" v="318" actId="478"/>
          <ac:picMkLst>
            <pc:docMk/>
            <pc:sldMk cId="3384709327" sldId="282"/>
            <ac:picMk id="10" creationId="{6138A546-FD2F-4F4A-949E-25C323E7EE7F}"/>
          </ac:picMkLst>
        </pc:picChg>
        <pc:picChg chg="add mod">
          <ac:chgData name="Lizbeth Galicia Gaytan" userId="f65019d8-4bae-4107-a473-f34aaa8ec304" providerId="ADAL" clId="{06A2475A-9C57-404F-BEC1-264656CB0E06}" dt="2022-04-14T20:44:46.117" v="351" actId="1076"/>
          <ac:picMkLst>
            <pc:docMk/>
            <pc:sldMk cId="3384709327" sldId="282"/>
            <ac:picMk id="12" creationId="{4DF25AC4-F857-4EEF-B6B6-D4B28765523F}"/>
          </ac:picMkLst>
        </pc:picChg>
      </pc:sldChg>
      <pc:sldChg chg="addSp modSp new mod">
        <pc:chgData name="Lizbeth Galicia Gaytan" userId="f65019d8-4bae-4107-a473-f34aaa8ec304" providerId="ADAL" clId="{06A2475A-9C57-404F-BEC1-264656CB0E06}" dt="2022-04-14T21:00:00.762" v="413" actId="1076"/>
        <pc:sldMkLst>
          <pc:docMk/>
          <pc:sldMk cId="2094432529" sldId="283"/>
        </pc:sldMkLst>
        <pc:spChg chg="add mod">
          <ac:chgData name="Lizbeth Galicia Gaytan" userId="f65019d8-4bae-4107-a473-f34aaa8ec304" providerId="ADAL" clId="{06A2475A-9C57-404F-BEC1-264656CB0E06}" dt="2022-04-14T20:59:58.255" v="412" actId="1076"/>
          <ac:spMkLst>
            <pc:docMk/>
            <pc:sldMk cId="2094432529" sldId="283"/>
            <ac:spMk id="3" creationId="{44E43E6E-9E0A-4CE3-AC05-C1B8F639C6B0}"/>
          </ac:spMkLst>
        </pc:spChg>
        <pc:spChg chg="add mod">
          <ac:chgData name="Lizbeth Galicia Gaytan" userId="f65019d8-4bae-4107-a473-f34aaa8ec304" providerId="ADAL" clId="{06A2475A-9C57-404F-BEC1-264656CB0E06}" dt="2022-04-14T20:59:54.739" v="411" actId="1076"/>
          <ac:spMkLst>
            <pc:docMk/>
            <pc:sldMk cId="2094432529" sldId="283"/>
            <ac:spMk id="5" creationId="{D15429FF-7710-4DEB-AF72-AB934CD3197A}"/>
          </ac:spMkLst>
        </pc:spChg>
        <pc:picChg chg="add mod">
          <ac:chgData name="Lizbeth Galicia Gaytan" userId="f65019d8-4bae-4107-a473-f34aaa8ec304" providerId="ADAL" clId="{06A2475A-9C57-404F-BEC1-264656CB0E06}" dt="2022-04-14T20:59:43.111" v="410" actId="1076"/>
          <ac:picMkLst>
            <pc:docMk/>
            <pc:sldMk cId="2094432529" sldId="283"/>
            <ac:picMk id="2" creationId="{EE0E8AD9-06F6-4E27-8196-AB61B1FA3A04}"/>
          </ac:picMkLst>
        </pc:picChg>
        <pc:picChg chg="add mod">
          <ac:chgData name="Lizbeth Galicia Gaytan" userId="f65019d8-4bae-4107-a473-f34aaa8ec304" providerId="ADAL" clId="{06A2475A-9C57-404F-BEC1-264656CB0E06}" dt="2022-04-14T21:00:00.762" v="413" actId="1076"/>
          <ac:picMkLst>
            <pc:docMk/>
            <pc:sldMk cId="2094432529" sldId="283"/>
            <ac:picMk id="4" creationId="{FC690344-E1E1-4AA9-8DFA-C8681D9856DB}"/>
          </ac:picMkLst>
        </pc:picChg>
      </pc:sldChg>
    </pc:docChg>
  </pc:docChgLst>
  <pc:docChgLst>
    <pc:chgData name="Brandon Alonso Guzman" userId="deebce39-0708-4255-88b1-c771cb583105" providerId="ADAL" clId="{31AE333E-FF7D-B84C-B2F5-8BF5B13140EA}"/>
    <pc:docChg chg="addSld modSld">
      <pc:chgData name="Brandon Alonso Guzman" userId="deebce39-0708-4255-88b1-c771cb583105" providerId="ADAL" clId="{31AE333E-FF7D-B84C-B2F5-8BF5B13140EA}" dt="2022-04-11T14:53:39.605" v="34" actId="931"/>
      <pc:docMkLst>
        <pc:docMk/>
      </pc:docMkLst>
      <pc:sldChg chg="addSp modSp new addCm delCm">
        <pc:chgData name="Brandon Alonso Guzman" userId="deebce39-0708-4255-88b1-c771cb583105" providerId="ADAL" clId="{31AE333E-FF7D-B84C-B2F5-8BF5B13140EA}" dt="2022-04-11T14:53:39.605" v="34" actId="931"/>
        <pc:sldMkLst>
          <pc:docMk/>
          <pc:sldMk cId="946040392" sldId="269"/>
        </pc:sldMkLst>
        <pc:spChg chg="add mod">
          <ac:chgData name="Brandon Alonso Guzman" userId="deebce39-0708-4255-88b1-c771cb583105" providerId="ADAL" clId="{31AE333E-FF7D-B84C-B2F5-8BF5B13140EA}" dt="2022-04-11T14:51:52.493" v="32" actId="255"/>
          <ac:spMkLst>
            <pc:docMk/>
            <pc:sldMk cId="946040392" sldId="269"/>
            <ac:spMk id="2" creationId="{18162831-3B85-A745-BF3E-8E481C39A4A9}"/>
          </ac:spMkLst>
        </pc:spChg>
        <pc:spChg chg="add">
          <ac:chgData name="Brandon Alonso Guzman" userId="deebce39-0708-4255-88b1-c771cb583105" providerId="ADAL" clId="{31AE333E-FF7D-B84C-B2F5-8BF5B13140EA}" dt="2022-04-11T14:52:01.093" v="33" actId="139"/>
          <ac:spMkLst>
            <pc:docMk/>
            <pc:sldMk cId="946040392" sldId="269"/>
            <ac:spMk id="3" creationId="{4C1945A5-D4C8-D94C-8A04-CDE69C531526}"/>
          </ac:spMkLst>
        </pc:spChg>
        <pc:picChg chg="add">
          <ac:chgData name="Brandon Alonso Guzman" userId="deebce39-0708-4255-88b1-c771cb583105" providerId="ADAL" clId="{31AE333E-FF7D-B84C-B2F5-8BF5B13140EA}" dt="2022-04-11T14:53:39.605" v="34" actId="931"/>
          <ac:picMkLst>
            <pc:docMk/>
            <pc:sldMk cId="946040392" sldId="269"/>
            <ac:picMk id="4" creationId="{8AE96B74-C7F3-6747-8D56-4CE80AE43B00}"/>
          </ac:picMkLst>
        </pc:picChg>
      </pc:sldChg>
    </pc:docChg>
  </pc:docChgLst>
  <pc:docChgLst>
    <pc:chgData name="Elizabeth Espinoza De La Cruz" userId="S::eespinozad001@alumno.uaemex.mx::a0d14fd4-bdc6-4638-9b26-9d1c51b57cb2" providerId="AD" clId="Web-{06E18D9A-7427-4A7A-9FF9-5190F9435169}"/>
    <pc:docChg chg="addSld modSld">
      <pc:chgData name="Elizabeth Espinoza De La Cruz" userId="S::eespinozad001@alumno.uaemex.mx::a0d14fd4-bdc6-4638-9b26-9d1c51b57cb2" providerId="AD" clId="Web-{06E18D9A-7427-4A7A-9FF9-5190F9435169}" dt="2022-04-11T21:02:04.455" v="76"/>
      <pc:docMkLst>
        <pc:docMk/>
      </pc:docMkLst>
      <pc:sldChg chg="addSp delSp modSp">
        <pc:chgData name="Elizabeth Espinoza De La Cruz" userId="S::eespinozad001@alumno.uaemex.mx::a0d14fd4-bdc6-4638-9b26-9d1c51b57cb2" providerId="AD" clId="Web-{06E18D9A-7427-4A7A-9FF9-5190F9435169}" dt="2022-04-11T20:53:39.706" v="37" actId="20577"/>
        <pc:sldMkLst>
          <pc:docMk/>
          <pc:sldMk cId="2233157445" sldId="275"/>
        </pc:sldMkLst>
        <pc:spChg chg="mod">
          <ac:chgData name="Elizabeth Espinoza De La Cruz" userId="S::eespinozad001@alumno.uaemex.mx::a0d14fd4-bdc6-4638-9b26-9d1c51b57cb2" providerId="AD" clId="Web-{06E18D9A-7427-4A7A-9FF9-5190F9435169}" dt="2022-04-11T20:53:01.267" v="11" actId="20577"/>
          <ac:spMkLst>
            <pc:docMk/>
            <pc:sldMk cId="2233157445" sldId="275"/>
            <ac:spMk id="2" creationId="{D53F6027-171B-0A26-EDCF-693433A46213}"/>
          </ac:spMkLst>
        </pc:spChg>
        <pc:spChg chg="mod">
          <ac:chgData name="Elizabeth Espinoza De La Cruz" userId="S::eespinozad001@alumno.uaemex.mx::a0d14fd4-bdc6-4638-9b26-9d1c51b57cb2" providerId="AD" clId="Web-{06E18D9A-7427-4A7A-9FF9-5190F9435169}" dt="2022-04-11T20:53:29.502" v="22" actId="20577"/>
          <ac:spMkLst>
            <pc:docMk/>
            <pc:sldMk cId="2233157445" sldId="275"/>
            <ac:spMk id="3" creationId="{B28E283B-481D-D010-2E92-5EA1AFCCA9DB}"/>
          </ac:spMkLst>
        </pc:spChg>
        <pc:spChg chg="del mod">
          <ac:chgData name="Elizabeth Espinoza De La Cruz" userId="S::eespinozad001@alumno.uaemex.mx::a0d14fd4-bdc6-4638-9b26-9d1c51b57cb2" providerId="AD" clId="Web-{06E18D9A-7427-4A7A-9FF9-5190F9435169}" dt="2022-04-11T20:51:48.437" v="4"/>
          <ac:spMkLst>
            <pc:docMk/>
            <pc:sldMk cId="2233157445" sldId="275"/>
            <ac:spMk id="4" creationId="{51817003-DDDD-4F23-AA37-A24E56AC05FA}"/>
          </ac:spMkLst>
        </pc:spChg>
        <pc:spChg chg="mod">
          <ac:chgData name="Elizabeth Espinoza De La Cruz" userId="S::eespinozad001@alumno.uaemex.mx::a0d14fd4-bdc6-4638-9b26-9d1c51b57cb2" providerId="AD" clId="Web-{06E18D9A-7427-4A7A-9FF9-5190F9435169}" dt="2022-04-11T20:53:39.706" v="37" actId="20577"/>
          <ac:spMkLst>
            <pc:docMk/>
            <pc:sldMk cId="2233157445" sldId="275"/>
            <ac:spMk id="7" creationId="{F428FF8B-AE3B-F7B1-B3C0-2AC407830806}"/>
          </ac:spMkLst>
        </pc:spChg>
        <pc:spChg chg="add mod">
          <ac:chgData name="Elizabeth Espinoza De La Cruz" userId="S::eespinozad001@alumno.uaemex.mx::a0d14fd4-bdc6-4638-9b26-9d1c51b57cb2" providerId="AD" clId="Web-{06E18D9A-7427-4A7A-9FF9-5190F9435169}" dt="2022-04-11T20:51:48.437" v="4"/>
          <ac:spMkLst>
            <pc:docMk/>
            <pc:sldMk cId="2233157445" sldId="275"/>
            <ac:spMk id="8" creationId="{196FD5AB-F566-9933-9C42-62A439617DA9}"/>
          </ac:spMkLst>
        </pc:spChg>
        <pc:picChg chg="del">
          <ac:chgData name="Elizabeth Espinoza De La Cruz" userId="S::eespinozad001@alumno.uaemex.mx::a0d14fd4-bdc6-4638-9b26-9d1c51b57cb2" providerId="AD" clId="Web-{06E18D9A-7427-4A7A-9FF9-5190F9435169}" dt="2022-04-11T20:51:35.780" v="1"/>
          <ac:picMkLst>
            <pc:docMk/>
            <pc:sldMk cId="2233157445" sldId="275"/>
            <ac:picMk id="6" creationId="{951FE244-CF82-1620-3BCE-172FCA3B337A}"/>
          </ac:picMkLst>
        </pc:picChg>
        <pc:picChg chg="add mod">
          <ac:chgData name="Elizabeth Espinoza De La Cruz" userId="S::eespinozad001@alumno.uaemex.mx::a0d14fd4-bdc6-4638-9b26-9d1c51b57cb2" providerId="AD" clId="Web-{06E18D9A-7427-4A7A-9FF9-5190F9435169}" dt="2022-04-11T20:52:50.970" v="10" actId="1076"/>
          <ac:picMkLst>
            <pc:docMk/>
            <pc:sldMk cId="2233157445" sldId="275"/>
            <ac:picMk id="9" creationId="{08BE2A58-DC50-0D8F-F1E2-C1802278D44A}"/>
          </ac:picMkLst>
        </pc:picChg>
        <pc:picChg chg="mod">
          <ac:chgData name="Elizabeth Espinoza De La Cruz" userId="S::eespinozad001@alumno.uaemex.mx::a0d14fd4-bdc6-4638-9b26-9d1c51b57cb2" providerId="AD" clId="Web-{06E18D9A-7427-4A7A-9FF9-5190F9435169}" dt="2022-04-11T20:52:50.845" v="7" actId="1076"/>
          <ac:picMkLst>
            <pc:docMk/>
            <pc:sldMk cId="2233157445" sldId="275"/>
            <ac:picMk id="10" creationId="{ACEE82BD-4674-E79B-E013-078817001C3A}"/>
          </ac:picMkLst>
        </pc:picChg>
      </pc:sldChg>
      <pc:sldChg chg="add replId">
        <pc:chgData name="Elizabeth Espinoza De La Cruz" userId="S::eespinozad001@alumno.uaemex.mx::a0d14fd4-bdc6-4638-9b26-9d1c51b57cb2" providerId="AD" clId="Web-{06E18D9A-7427-4A7A-9FF9-5190F9435169}" dt="2022-04-11T20:53:42.471" v="38"/>
        <pc:sldMkLst>
          <pc:docMk/>
          <pc:sldMk cId="296383393" sldId="276"/>
        </pc:sldMkLst>
      </pc:sldChg>
      <pc:sldChg chg="addSp delSp modSp new">
        <pc:chgData name="Elizabeth Espinoza De La Cruz" userId="S::eespinozad001@alumno.uaemex.mx::a0d14fd4-bdc6-4638-9b26-9d1c51b57cb2" providerId="AD" clId="Web-{06E18D9A-7427-4A7A-9FF9-5190F9435169}" dt="2022-04-11T21:02:04.455" v="76"/>
        <pc:sldMkLst>
          <pc:docMk/>
          <pc:sldMk cId="2096173245" sldId="277"/>
        </pc:sldMkLst>
        <pc:spChg chg="mod">
          <ac:chgData name="Elizabeth Espinoza De La Cruz" userId="S::eespinozad001@alumno.uaemex.mx::a0d14fd4-bdc6-4638-9b26-9d1c51b57cb2" providerId="AD" clId="Web-{06E18D9A-7427-4A7A-9FF9-5190F9435169}" dt="2022-04-11T20:57:31.025" v="49" actId="1076"/>
          <ac:spMkLst>
            <pc:docMk/>
            <pc:sldMk cId="2096173245" sldId="277"/>
            <ac:spMk id="2" creationId="{29BFB890-C5A1-A91C-2055-0CE2C52F4F83}"/>
          </ac:spMkLst>
        </pc:spChg>
        <pc:spChg chg="del">
          <ac:chgData name="Elizabeth Espinoza De La Cruz" userId="S::eespinozad001@alumno.uaemex.mx::a0d14fd4-bdc6-4638-9b26-9d1c51b57cb2" providerId="AD" clId="Web-{06E18D9A-7427-4A7A-9FF9-5190F9435169}" dt="2022-04-11T20:56:47.164" v="40"/>
          <ac:spMkLst>
            <pc:docMk/>
            <pc:sldMk cId="2096173245" sldId="277"/>
            <ac:spMk id="3" creationId="{02E2F548-DCEC-ACD8-F78C-EC1C8F88666A}"/>
          </ac:spMkLst>
        </pc:spChg>
        <pc:spChg chg="del mod">
          <ac:chgData name="Elizabeth Espinoza De La Cruz" userId="S::eespinozad001@alumno.uaemex.mx::a0d14fd4-bdc6-4638-9b26-9d1c51b57cb2" providerId="AD" clId="Web-{06E18D9A-7427-4A7A-9FF9-5190F9435169}" dt="2022-04-11T21:01:21.626" v="73"/>
          <ac:spMkLst>
            <pc:docMk/>
            <pc:sldMk cId="2096173245" sldId="277"/>
            <ac:spMk id="4" creationId="{45B46200-7CBD-C4D6-E31A-8804193FC67B}"/>
          </ac:spMkLst>
        </pc:spChg>
        <pc:spChg chg="add mod">
          <ac:chgData name="Elizabeth Espinoza De La Cruz" userId="S::eespinozad001@alumno.uaemex.mx::a0d14fd4-bdc6-4638-9b26-9d1c51b57cb2" providerId="AD" clId="Web-{06E18D9A-7427-4A7A-9FF9-5190F9435169}" dt="2022-04-11T20:59:03.840" v="70" actId="20577"/>
          <ac:spMkLst>
            <pc:docMk/>
            <pc:sldMk cId="2096173245" sldId="277"/>
            <ac:spMk id="7" creationId="{CC2F5DB9-F69B-637C-44B2-21B5A2AF9CFC}"/>
          </ac:spMkLst>
        </pc:spChg>
        <pc:spChg chg="add mod">
          <ac:chgData name="Elizabeth Espinoza De La Cruz" userId="S::eespinozad001@alumno.uaemex.mx::a0d14fd4-bdc6-4638-9b26-9d1c51b57cb2" providerId="AD" clId="Web-{06E18D9A-7427-4A7A-9FF9-5190F9435169}" dt="2022-04-11T21:01:21.626" v="73"/>
          <ac:spMkLst>
            <pc:docMk/>
            <pc:sldMk cId="2096173245" sldId="277"/>
            <ac:spMk id="9" creationId="{E18E78EF-AD60-D784-0FA5-0373709F362D}"/>
          </ac:spMkLst>
        </pc:spChg>
        <pc:picChg chg="add mod ord">
          <ac:chgData name="Elizabeth Espinoza De La Cruz" userId="S::eespinozad001@alumno.uaemex.mx::a0d14fd4-bdc6-4638-9b26-9d1c51b57cb2" providerId="AD" clId="Web-{06E18D9A-7427-4A7A-9FF9-5190F9435169}" dt="2022-04-11T21:01:25.673" v="75" actId="14100"/>
          <ac:picMkLst>
            <pc:docMk/>
            <pc:sldMk cId="2096173245" sldId="277"/>
            <ac:picMk id="5" creationId="{EAADE22F-FB4E-A402-9CBA-071297EA17BA}"/>
          </ac:picMkLst>
        </pc:picChg>
        <pc:picChg chg="add mod">
          <ac:chgData name="Elizabeth Espinoza De La Cruz" userId="S::eespinozad001@alumno.uaemex.mx::a0d14fd4-bdc6-4638-9b26-9d1c51b57cb2" providerId="AD" clId="Web-{06E18D9A-7427-4A7A-9FF9-5190F9435169}" dt="2022-04-11T21:02:04.455" v="76"/>
          <ac:picMkLst>
            <pc:docMk/>
            <pc:sldMk cId="2096173245" sldId="277"/>
            <ac:picMk id="10" creationId="{ABE10BB7-59FE-10BF-AFCB-D23A80A8B0F7}"/>
          </ac:picMkLst>
        </pc:picChg>
      </pc:sldChg>
      <pc:sldChg chg="new">
        <pc:chgData name="Elizabeth Espinoza De La Cruz" userId="S::eespinozad001@alumno.uaemex.mx::a0d14fd4-bdc6-4638-9b26-9d1c51b57cb2" providerId="AD" clId="Web-{06E18D9A-7427-4A7A-9FF9-5190F9435169}" dt="2022-04-11T20:59:05.700" v="71"/>
        <pc:sldMkLst>
          <pc:docMk/>
          <pc:sldMk cId="3057245675" sldId="278"/>
        </pc:sldMkLst>
      </pc:sldChg>
    </pc:docChg>
  </pc:docChgLst>
  <pc:docChgLst>
    <pc:chgData name="Elizabeth Espinoza De La Cruz" userId="S::eespinozad001@alumno.uaemex.mx::a0d14fd4-bdc6-4638-9b26-9d1c51b57cb2" providerId="AD" clId="Web-{CFEDB6D2-DC15-4F3E-9D7E-15F724F9FB2B}"/>
    <pc:docChg chg="addSld delSld modSld">
      <pc:chgData name="Elizabeth Espinoza De La Cruz" userId="S::eespinozad001@alumno.uaemex.mx::a0d14fd4-bdc6-4638-9b26-9d1c51b57cb2" providerId="AD" clId="Web-{CFEDB6D2-DC15-4F3E-9D7E-15F724F9FB2B}" dt="2022-04-11T20:19:25.975" v="14"/>
      <pc:docMkLst>
        <pc:docMk/>
      </pc:docMkLst>
      <pc:sldChg chg="new del">
        <pc:chgData name="Elizabeth Espinoza De La Cruz" userId="S::eespinozad001@alumno.uaemex.mx::a0d14fd4-bdc6-4638-9b26-9d1c51b57cb2" providerId="AD" clId="Web-{CFEDB6D2-DC15-4F3E-9D7E-15F724F9FB2B}" dt="2022-04-11T20:17:03.565" v="2"/>
        <pc:sldMkLst>
          <pc:docMk/>
          <pc:sldMk cId="643213012" sldId="272"/>
        </pc:sldMkLst>
      </pc:sldChg>
      <pc:sldChg chg="addSp delSp modSp new">
        <pc:chgData name="Elizabeth Espinoza De La Cruz" userId="S::eespinozad001@alumno.uaemex.mx::a0d14fd4-bdc6-4638-9b26-9d1c51b57cb2" providerId="AD" clId="Web-{CFEDB6D2-DC15-4F3E-9D7E-15F724F9FB2B}" dt="2022-04-11T20:19:25.975" v="14"/>
        <pc:sldMkLst>
          <pc:docMk/>
          <pc:sldMk cId="519880185" sldId="273"/>
        </pc:sldMkLst>
        <pc:spChg chg="mod">
          <ac:chgData name="Elizabeth Espinoza De La Cruz" userId="S::eespinozad001@alumno.uaemex.mx::a0d14fd4-bdc6-4638-9b26-9d1c51b57cb2" providerId="AD" clId="Web-{CFEDB6D2-DC15-4F3E-9D7E-15F724F9FB2B}" dt="2022-04-11T20:17:13.549" v="5" actId="20577"/>
          <ac:spMkLst>
            <pc:docMk/>
            <pc:sldMk cId="519880185" sldId="273"/>
            <ac:spMk id="2" creationId="{D53F6027-171B-0A26-EDCF-693433A46213}"/>
          </ac:spMkLst>
        </pc:spChg>
        <pc:spChg chg="del">
          <ac:chgData name="Elizabeth Espinoza De La Cruz" userId="S::eespinozad001@alumno.uaemex.mx::a0d14fd4-bdc6-4638-9b26-9d1c51b57cb2" providerId="AD" clId="Web-{CFEDB6D2-DC15-4F3E-9D7E-15F724F9FB2B}" dt="2022-04-11T20:19:25.975" v="14"/>
          <ac:spMkLst>
            <pc:docMk/>
            <pc:sldMk cId="519880185" sldId="273"/>
            <ac:spMk id="3" creationId="{AE57EDA9-B7D5-BA0F-CF4D-37E822F0EE71}"/>
          </ac:spMkLst>
        </pc:spChg>
        <pc:spChg chg="mod">
          <ac:chgData name="Elizabeth Espinoza De La Cruz" userId="S::eespinozad001@alumno.uaemex.mx::a0d14fd4-bdc6-4638-9b26-9d1c51b57cb2" providerId="AD" clId="Web-{CFEDB6D2-DC15-4F3E-9D7E-15F724F9FB2B}" dt="2022-04-11T20:18:12.145" v="13" actId="20577"/>
          <ac:spMkLst>
            <pc:docMk/>
            <pc:sldMk cId="519880185" sldId="273"/>
            <ac:spMk id="4" creationId="{51817003-DDDD-4F23-AA37-A24E56AC05FA}"/>
          </ac:spMkLst>
        </pc:spChg>
        <pc:picChg chg="add mod ord">
          <ac:chgData name="Elizabeth Espinoza De La Cruz" userId="S::eespinozad001@alumno.uaemex.mx::a0d14fd4-bdc6-4638-9b26-9d1c51b57cb2" providerId="AD" clId="Web-{CFEDB6D2-DC15-4F3E-9D7E-15F724F9FB2B}" dt="2022-04-11T20:19:25.975" v="14"/>
          <ac:picMkLst>
            <pc:docMk/>
            <pc:sldMk cId="519880185" sldId="273"/>
            <ac:picMk id="5" creationId="{BB147B60-10C8-C553-D7CB-3E6869E8B790}"/>
          </ac:picMkLst>
        </pc:picChg>
      </pc:sldChg>
    </pc:docChg>
  </pc:docChgLst>
  <pc:docChgLst>
    <pc:chgData name="NATHALY ALVAREZ QUINTERO" userId="S::nalvarezq002@alumno.uaemex.mx::f50e1811-b231-4bcf-a86f-21b66a83afe5" providerId="AD" clId="Web-{31A55E38-8E11-4FA3-9CF1-A7E1CA6A4A1B}"/>
    <pc:docChg chg="addSld modSld">
      <pc:chgData name="NATHALY ALVAREZ QUINTERO" userId="S::nalvarezq002@alumno.uaemex.mx::f50e1811-b231-4bcf-a86f-21b66a83afe5" providerId="AD" clId="Web-{31A55E38-8E11-4FA3-9CF1-A7E1CA6A4A1B}" dt="2022-04-09T00:52:06.087" v="175" actId="20577"/>
      <pc:docMkLst>
        <pc:docMk/>
      </pc:docMkLst>
      <pc:sldChg chg="addSp delSp modSp">
        <pc:chgData name="NATHALY ALVAREZ QUINTERO" userId="S::nalvarezq002@alumno.uaemex.mx::f50e1811-b231-4bcf-a86f-21b66a83afe5" providerId="AD" clId="Web-{31A55E38-8E11-4FA3-9CF1-A7E1CA6A4A1B}" dt="2022-04-09T00:46:45.908" v="128" actId="1076"/>
        <pc:sldMkLst>
          <pc:docMk/>
          <pc:sldMk cId="1259289985" sldId="257"/>
        </pc:sldMkLst>
        <pc:spChg chg="add mod">
          <ac:chgData name="NATHALY ALVAREZ QUINTERO" userId="S::nalvarezq002@alumno.uaemex.mx::f50e1811-b231-4bcf-a86f-21b66a83afe5" providerId="AD" clId="Web-{31A55E38-8E11-4FA3-9CF1-A7E1CA6A4A1B}" dt="2022-04-09T00:11:57.807" v="46" actId="1076"/>
          <ac:spMkLst>
            <pc:docMk/>
            <pc:sldMk cId="1259289985" sldId="257"/>
            <ac:spMk id="2" creationId="{E8C47FDA-78DE-71B1-E3D4-C7C9F3093417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46:45.908" v="128" actId="1076"/>
          <ac:spMkLst>
            <pc:docMk/>
            <pc:sldMk cId="1259289985" sldId="257"/>
            <ac:spMk id="3" creationId="{CB483D40-98CA-F90F-5A06-A7FB6F80A958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46:41.845" v="127" actId="1076"/>
          <ac:spMkLst>
            <pc:docMk/>
            <pc:sldMk cId="1259289985" sldId="257"/>
            <ac:spMk id="6" creationId="{FB6186C8-9079-842A-3756-3E5321FEF05F}"/>
          </ac:spMkLst>
        </pc:spChg>
        <pc:picChg chg="add del mod">
          <ac:chgData name="NATHALY ALVAREZ QUINTERO" userId="S::nalvarezq002@alumno.uaemex.mx::f50e1811-b231-4bcf-a86f-21b66a83afe5" providerId="AD" clId="Web-{31A55E38-8E11-4FA3-9CF1-A7E1CA6A4A1B}" dt="2022-04-09T00:10:14.128" v="22"/>
          <ac:picMkLst>
            <pc:docMk/>
            <pc:sldMk cId="1259289985" sldId="257"/>
            <ac:picMk id="3" creationId="{2D5FFAF3-0B8C-DFC2-78BE-8DC9D0DB6A4A}"/>
          </ac:picMkLst>
        </pc:picChg>
        <pc:picChg chg="add mod">
          <ac:chgData name="NATHALY ALVAREZ QUINTERO" userId="S::nalvarezq002@alumno.uaemex.mx::f50e1811-b231-4bcf-a86f-21b66a83afe5" providerId="AD" clId="Web-{31A55E38-8E11-4FA3-9CF1-A7E1CA6A4A1B}" dt="2022-04-09T00:16:46.926" v="75" actId="14100"/>
          <ac:picMkLst>
            <pc:docMk/>
            <pc:sldMk cId="1259289985" sldId="257"/>
            <ac:picMk id="4" creationId="{8CCF8BE6-04CA-42A6-3EF8-FB251DB934EF}"/>
          </ac:picMkLst>
        </pc:picChg>
        <pc:picChg chg="add mod">
          <ac:chgData name="NATHALY ALVAREZ QUINTERO" userId="S::nalvarezq002@alumno.uaemex.mx::f50e1811-b231-4bcf-a86f-21b66a83afe5" providerId="AD" clId="Web-{31A55E38-8E11-4FA3-9CF1-A7E1CA6A4A1B}" dt="2022-04-09T00:16:42.504" v="73" actId="14100"/>
          <ac:picMkLst>
            <pc:docMk/>
            <pc:sldMk cId="1259289985" sldId="257"/>
            <ac:picMk id="5" creationId="{82D5DABC-80FE-52D1-50A3-CE70DB111CDD}"/>
          </ac:picMkLst>
        </pc:picChg>
      </pc:sldChg>
      <pc:sldChg chg="addSp delSp modSp new">
        <pc:chgData name="NATHALY ALVAREZ QUINTERO" userId="S::nalvarezq002@alumno.uaemex.mx::f50e1811-b231-4bcf-a86f-21b66a83afe5" providerId="AD" clId="Web-{31A55E38-8E11-4FA3-9CF1-A7E1CA6A4A1B}" dt="2022-04-09T00:47:23.254" v="143" actId="20577"/>
        <pc:sldMkLst>
          <pc:docMk/>
          <pc:sldMk cId="1303663836" sldId="258"/>
        </pc:sldMkLst>
        <pc:spChg chg="del">
          <ac:chgData name="NATHALY ALVAREZ QUINTERO" userId="S::nalvarezq002@alumno.uaemex.mx::f50e1811-b231-4bcf-a86f-21b66a83afe5" providerId="AD" clId="Web-{31A55E38-8E11-4FA3-9CF1-A7E1CA6A4A1B}" dt="2022-04-09T00:10:33.270" v="25"/>
          <ac:spMkLst>
            <pc:docMk/>
            <pc:sldMk cId="1303663836" sldId="258"/>
            <ac:spMk id="2" creationId="{14426AF5-0619-E4B8-8447-4B56E22F23F8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47:11.863" v="139" actId="20577"/>
          <ac:spMkLst>
            <pc:docMk/>
            <pc:sldMk cId="1303663836" sldId="258"/>
            <ac:spMk id="2" creationId="{509C793B-4D32-4F99-FE4A-07C730BEC009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47:23.254" v="143" actId="20577"/>
          <ac:spMkLst>
            <pc:docMk/>
            <pc:sldMk cId="1303663836" sldId="258"/>
            <ac:spMk id="3" creationId="{4E37A593-2840-46A7-4B8B-C3F63825F9DC}"/>
          </ac:spMkLst>
        </pc:spChg>
        <pc:spChg chg="del">
          <ac:chgData name="NATHALY ALVAREZ QUINTERO" userId="S::nalvarezq002@alumno.uaemex.mx::f50e1811-b231-4bcf-a86f-21b66a83afe5" providerId="AD" clId="Web-{31A55E38-8E11-4FA3-9CF1-A7E1CA6A4A1B}" dt="2022-04-09T00:10:36.957" v="26"/>
          <ac:spMkLst>
            <pc:docMk/>
            <pc:sldMk cId="1303663836" sldId="258"/>
            <ac:spMk id="3" creationId="{A458DAEA-7647-9011-644B-5C5D53D269C4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11:52.041" v="45" actId="1076"/>
          <ac:spMkLst>
            <pc:docMk/>
            <pc:sldMk cId="1303663836" sldId="258"/>
            <ac:spMk id="4" creationId="{7F5197F3-0D2A-5E03-8D85-36E4CEC78646}"/>
          </ac:spMkLst>
        </pc:spChg>
        <pc:picChg chg="add mod">
          <ac:chgData name="NATHALY ALVAREZ QUINTERO" userId="S::nalvarezq002@alumno.uaemex.mx::f50e1811-b231-4bcf-a86f-21b66a83afe5" providerId="AD" clId="Web-{31A55E38-8E11-4FA3-9CF1-A7E1CA6A4A1B}" dt="2022-04-09T00:15:35.846" v="64" actId="688"/>
          <ac:picMkLst>
            <pc:docMk/>
            <pc:sldMk cId="1303663836" sldId="258"/>
            <ac:picMk id="5" creationId="{5392695A-0C7E-F0DD-30D6-7CDAC19D1F7D}"/>
          </ac:picMkLst>
        </pc:picChg>
        <pc:picChg chg="add mod">
          <ac:chgData name="NATHALY ALVAREZ QUINTERO" userId="S::nalvarezq002@alumno.uaemex.mx::f50e1811-b231-4bcf-a86f-21b66a83afe5" providerId="AD" clId="Web-{31A55E38-8E11-4FA3-9CF1-A7E1CA6A4A1B}" dt="2022-04-09T00:15:54.003" v="67" actId="14100"/>
          <ac:picMkLst>
            <pc:docMk/>
            <pc:sldMk cId="1303663836" sldId="258"/>
            <ac:picMk id="6" creationId="{B9E692C5-F7C1-7BAD-0DA2-D41B92F6C7EA}"/>
          </ac:picMkLst>
        </pc:picChg>
      </pc:sldChg>
      <pc:sldChg chg="addSp delSp modSp new">
        <pc:chgData name="NATHALY ALVAREZ QUINTERO" userId="S::nalvarezq002@alumno.uaemex.mx::f50e1811-b231-4bcf-a86f-21b66a83afe5" providerId="AD" clId="Web-{31A55E38-8E11-4FA3-9CF1-A7E1CA6A4A1B}" dt="2022-04-09T00:52:06.087" v="175" actId="20577"/>
        <pc:sldMkLst>
          <pc:docMk/>
          <pc:sldMk cId="2721854274" sldId="259"/>
        </pc:sldMkLst>
        <pc:spChg chg="add mod">
          <ac:chgData name="NATHALY ALVAREZ QUINTERO" userId="S::nalvarezq002@alumno.uaemex.mx::f50e1811-b231-4bcf-a86f-21b66a83afe5" providerId="AD" clId="Web-{31A55E38-8E11-4FA3-9CF1-A7E1CA6A4A1B}" dt="2022-04-09T00:49:32.621" v="162" actId="20577"/>
          <ac:spMkLst>
            <pc:docMk/>
            <pc:sldMk cId="2721854274" sldId="259"/>
            <ac:spMk id="2" creationId="{E7422AE3-AB46-BBF4-4E49-817CC12512B7}"/>
          </ac:spMkLst>
        </pc:spChg>
        <pc:spChg chg="del">
          <ac:chgData name="NATHALY ALVAREZ QUINTERO" userId="S::nalvarezq002@alumno.uaemex.mx::f50e1811-b231-4bcf-a86f-21b66a83afe5" providerId="AD" clId="Web-{31A55E38-8E11-4FA3-9CF1-A7E1CA6A4A1B}" dt="2022-04-09T00:14:01.452" v="47"/>
          <ac:spMkLst>
            <pc:docMk/>
            <pc:sldMk cId="2721854274" sldId="259"/>
            <ac:spMk id="2" creationId="{EA339B95-4C41-A5F7-D49C-15CB1258FE43}"/>
          </ac:spMkLst>
        </pc:spChg>
        <pc:spChg chg="mod">
          <ac:chgData name="NATHALY ALVAREZ QUINTERO" userId="S::nalvarezq002@alumno.uaemex.mx::f50e1811-b231-4bcf-a86f-21b66a83afe5" providerId="AD" clId="Web-{31A55E38-8E11-4FA3-9CF1-A7E1CA6A4A1B}" dt="2022-04-09T00:14:24.515" v="55" actId="1076"/>
          <ac:spMkLst>
            <pc:docMk/>
            <pc:sldMk cId="2721854274" sldId="259"/>
            <ac:spMk id="3" creationId="{73EF228C-65D8-1CFE-C498-EC05AD2A249A}"/>
          </ac:spMkLst>
        </pc:spChg>
        <pc:spChg chg="add mod">
          <ac:chgData name="NATHALY ALVAREZ QUINTERO" userId="S::nalvarezq002@alumno.uaemex.mx::f50e1811-b231-4bcf-a86f-21b66a83afe5" providerId="AD" clId="Web-{31A55E38-8E11-4FA3-9CF1-A7E1CA6A4A1B}" dt="2022-04-09T00:52:06.087" v="175" actId="20577"/>
          <ac:spMkLst>
            <pc:docMk/>
            <pc:sldMk cId="2721854274" sldId="259"/>
            <ac:spMk id="8" creationId="{4F741B3B-7969-C248-CB07-62681715B78B}"/>
          </ac:spMkLst>
        </pc:spChg>
        <pc:picChg chg="add mod">
          <ac:chgData name="NATHALY ALVAREZ QUINTERO" userId="S::nalvarezq002@alumno.uaemex.mx::f50e1811-b231-4bcf-a86f-21b66a83afe5" providerId="AD" clId="Web-{31A55E38-8E11-4FA3-9CF1-A7E1CA6A4A1B}" dt="2022-04-09T00:14:46.172" v="59" actId="1076"/>
          <ac:picMkLst>
            <pc:docMk/>
            <pc:sldMk cId="2721854274" sldId="259"/>
            <ac:picMk id="4" creationId="{D395C663-9FB5-70BB-A359-5FB3D695C359}"/>
          </ac:picMkLst>
        </pc:picChg>
        <pc:picChg chg="add mod">
          <ac:chgData name="NATHALY ALVAREZ QUINTERO" userId="S::nalvarezq002@alumno.uaemex.mx::f50e1811-b231-4bcf-a86f-21b66a83afe5" providerId="AD" clId="Web-{31A55E38-8E11-4FA3-9CF1-A7E1CA6A4A1B}" dt="2022-04-09T00:15:00.673" v="61" actId="1076"/>
          <ac:picMkLst>
            <pc:docMk/>
            <pc:sldMk cId="2721854274" sldId="259"/>
            <ac:picMk id="5" creationId="{D88D606D-F58E-147A-64AA-F2C13F772D08}"/>
          </ac:picMkLst>
        </pc:picChg>
      </pc:sldChg>
    </pc:docChg>
  </pc:docChgLst>
  <pc:docChgLst>
    <pc:chgData name="Brandon Alonso Guzman" userId="deebce39-0708-4255-88b1-c771cb583105" providerId="ADAL" clId="{42B85F96-41D7-2548-84C2-40DAA27E835C}"/>
    <pc:docChg chg="addSld modSld">
      <pc:chgData name="Brandon Alonso Guzman" userId="deebce39-0708-4255-88b1-c771cb583105" providerId="ADAL" clId="{42B85F96-41D7-2548-84C2-40DAA27E835C}" dt="2022-04-11T15:35:25.932" v="477" actId="1076"/>
      <pc:docMkLst>
        <pc:docMk/>
      </pc:docMkLst>
      <pc:sldChg chg="addSp modSp">
        <pc:chgData name="Brandon Alonso Guzman" userId="deebce39-0708-4255-88b1-c771cb583105" providerId="ADAL" clId="{42B85F96-41D7-2548-84C2-40DAA27E835C}" dt="2022-04-11T15:33:37.436" v="393" actId="255"/>
        <pc:sldMkLst>
          <pc:docMk/>
          <pc:sldMk cId="946040392" sldId="269"/>
        </pc:sldMkLst>
        <pc:spChg chg="add mod">
          <ac:chgData name="Brandon Alonso Guzman" userId="deebce39-0708-4255-88b1-c771cb583105" providerId="ADAL" clId="{42B85F96-41D7-2548-84C2-40DAA27E835C}" dt="2022-04-11T15:33:28.771" v="392" actId="255"/>
          <ac:spMkLst>
            <pc:docMk/>
            <pc:sldMk cId="946040392" sldId="269"/>
            <ac:spMk id="6" creationId="{2153F2B2-FD8D-664D-9C9E-5A636AB5A026}"/>
          </ac:spMkLst>
        </pc:spChg>
        <pc:spChg chg="add mod">
          <ac:chgData name="Brandon Alonso Guzman" userId="deebce39-0708-4255-88b1-c771cb583105" providerId="ADAL" clId="{42B85F96-41D7-2548-84C2-40DAA27E835C}" dt="2022-04-11T15:33:37.436" v="393" actId="255"/>
          <ac:spMkLst>
            <pc:docMk/>
            <pc:sldMk cId="946040392" sldId="269"/>
            <ac:spMk id="8" creationId="{3CF45B72-7810-FA41-92D9-FFCF86E3CE36}"/>
          </ac:spMkLst>
        </pc:spChg>
        <pc:picChg chg="mod">
          <ac:chgData name="Brandon Alonso Guzman" userId="deebce39-0708-4255-88b1-c771cb583105" providerId="ADAL" clId="{42B85F96-41D7-2548-84C2-40DAA27E835C}" dt="2022-04-11T14:54:53.861" v="0" actId="1076"/>
          <ac:picMkLst>
            <pc:docMk/>
            <pc:sldMk cId="946040392" sldId="269"/>
            <ac:picMk id="4" creationId="{8AE96B74-C7F3-6747-8D56-4CE80AE43B00}"/>
          </ac:picMkLst>
        </pc:picChg>
        <pc:picChg chg="add mod">
          <ac:chgData name="Brandon Alonso Guzman" userId="deebce39-0708-4255-88b1-c771cb583105" providerId="ADAL" clId="{42B85F96-41D7-2548-84C2-40DAA27E835C}" dt="2022-04-11T14:56:45.686" v="4" actId="1076"/>
          <ac:picMkLst>
            <pc:docMk/>
            <pc:sldMk cId="946040392" sldId="269"/>
            <ac:picMk id="5" creationId="{6108E1D1-076B-3B4F-ADCA-F424BDBCEBA3}"/>
          </ac:picMkLst>
        </pc:picChg>
      </pc:sldChg>
      <pc:sldChg chg="addSp modSp new">
        <pc:chgData name="Brandon Alonso Guzman" userId="deebce39-0708-4255-88b1-c771cb583105" providerId="ADAL" clId="{42B85F96-41D7-2548-84C2-40DAA27E835C}" dt="2022-04-11T15:35:25.932" v="477" actId="1076"/>
        <pc:sldMkLst>
          <pc:docMk/>
          <pc:sldMk cId="1357817815" sldId="270"/>
        </pc:sldMkLst>
        <pc:spChg chg="add mod">
          <ac:chgData name="Brandon Alonso Guzman" userId="deebce39-0708-4255-88b1-c771cb583105" providerId="ADAL" clId="{42B85F96-41D7-2548-84C2-40DAA27E835C}" dt="2022-04-11T14:59:52.744" v="107" actId="1076"/>
          <ac:spMkLst>
            <pc:docMk/>
            <pc:sldMk cId="1357817815" sldId="270"/>
            <ac:spMk id="2" creationId="{52013442-B3F7-C34A-8AB6-6C0B8386D421}"/>
          </ac:spMkLst>
        </pc:spChg>
        <pc:spChg chg="add mod">
          <ac:chgData name="Brandon Alonso Guzman" userId="deebce39-0708-4255-88b1-c771cb583105" providerId="ADAL" clId="{42B85F96-41D7-2548-84C2-40DAA27E835C}" dt="2022-04-11T15:35:25.932" v="477" actId="1076"/>
          <ac:spMkLst>
            <pc:docMk/>
            <pc:sldMk cId="1357817815" sldId="270"/>
            <ac:spMk id="6" creationId="{4632F186-D4E6-8F41-959F-4DBE81A144AA}"/>
          </ac:spMkLst>
        </pc:spChg>
        <pc:spChg chg="add mod">
          <ac:chgData name="Brandon Alonso Guzman" userId="deebce39-0708-4255-88b1-c771cb583105" providerId="ADAL" clId="{42B85F96-41D7-2548-84C2-40DAA27E835C}" dt="2022-04-11T15:35:17.146" v="475" actId="1076"/>
          <ac:spMkLst>
            <pc:docMk/>
            <pc:sldMk cId="1357817815" sldId="270"/>
            <ac:spMk id="8" creationId="{B19761C6-5A6B-C340-A2D6-7A563EC325B4}"/>
          </ac:spMkLst>
        </pc:spChg>
        <pc:picChg chg="add mod">
          <ac:chgData name="Brandon Alonso Guzman" userId="deebce39-0708-4255-88b1-c771cb583105" providerId="ADAL" clId="{42B85F96-41D7-2548-84C2-40DAA27E835C}" dt="2022-04-11T15:04:10.383" v="122" actId="1076"/>
          <ac:picMkLst>
            <pc:docMk/>
            <pc:sldMk cId="1357817815" sldId="270"/>
            <ac:picMk id="3" creationId="{7588F912-7C45-D14F-AC02-9A1C0C94638D}"/>
          </ac:picMkLst>
        </pc:picChg>
        <pc:picChg chg="add mod">
          <ac:chgData name="Brandon Alonso Guzman" userId="deebce39-0708-4255-88b1-c771cb583105" providerId="ADAL" clId="{42B85F96-41D7-2548-84C2-40DAA27E835C}" dt="2022-04-11T15:04:00.659" v="121" actId="1076"/>
          <ac:picMkLst>
            <pc:docMk/>
            <pc:sldMk cId="1357817815" sldId="270"/>
            <ac:picMk id="4" creationId="{F1921036-A91F-B048-BF6E-63B3C5E6F7BA}"/>
          </ac:picMkLst>
        </pc:picChg>
      </pc:sldChg>
      <pc:sldChg chg="addSp delSp modSp new">
        <pc:chgData name="Brandon Alonso Guzman" userId="deebce39-0708-4255-88b1-c771cb583105" providerId="ADAL" clId="{42B85F96-41D7-2548-84C2-40DAA27E835C}" dt="2022-04-11T15:30:05.826" v="208" actId="1076"/>
        <pc:sldMkLst>
          <pc:docMk/>
          <pc:sldMk cId="4079988218" sldId="271"/>
        </pc:sldMkLst>
        <pc:spChg chg="add del mod">
          <ac:chgData name="Brandon Alonso Guzman" userId="deebce39-0708-4255-88b1-c771cb583105" providerId="ADAL" clId="{42B85F96-41D7-2548-84C2-40DAA27E835C}" dt="2022-04-11T15:06:45.912" v="133" actId="478"/>
          <ac:spMkLst>
            <pc:docMk/>
            <pc:sldMk cId="4079988218" sldId="271"/>
            <ac:spMk id="2" creationId="{3D88089E-CBC7-8249-BC12-EE7728A773D5}"/>
          </ac:spMkLst>
        </pc:spChg>
        <pc:spChg chg="add mod">
          <ac:chgData name="Brandon Alonso Guzman" userId="deebce39-0708-4255-88b1-c771cb583105" providerId="ADAL" clId="{42B85F96-41D7-2548-84C2-40DAA27E835C}" dt="2022-04-11T15:08:23.466" v="199" actId="255"/>
          <ac:spMkLst>
            <pc:docMk/>
            <pc:sldMk cId="4079988218" sldId="271"/>
            <ac:spMk id="3" creationId="{BB609B63-CD53-684D-BA93-5B39E4650F40}"/>
          </ac:spMkLst>
        </pc:spChg>
        <pc:spChg chg="add mod">
          <ac:chgData name="Brandon Alonso Guzman" userId="deebce39-0708-4255-88b1-c771cb583105" providerId="ADAL" clId="{42B85F96-41D7-2548-84C2-40DAA27E835C}" dt="2022-04-11T15:30:05.826" v="208" actId="1076"/>
          <ac:spMkLst>
            <pc:docMk/>
            <pc:sldMk cId="4079988218" sldId="271"/>
            <ac:spMk id="7" creationId="{1738E04C-1C62-D14F-BE4E-489ACA9C0926}"/>
          </ac:spMkLst>
        </pc:spChg>
        <pc:spChg chg="add mod">
          <ac:chgData name="Brandon Alonso Guzman" userId="deebce39-0708-4255-88b1-c771cb583105" providerId="ADAL" clId="{42B85F96-41D7-2548-84C2-40DAA27E835C}" dt="2022-04-11T15:29:56.836" v="206" actId="1076"/>
          <ac:spMkLst>
            <pc:docMk/>
            <pc:sldMk cId="4079988218" sldId="271"/>
            <ac:spMk id="9" creationId="{C79895A4-D040-4141-89B9-65395AB4FBA3}"/>
          </ac:spMkLst>
        </pc:spChg>
        <pc:picChg chg="add mod">
          <ac:chgData name="Brandon Alonso Guzman" userId="deebce39-0708-4255-88b1-c771cb583105" providerId="ADAL" clId="{42B85F96-41D7-2548-84C2-40DAA27E835C}" dt="2022-04-11T15:09:06.135" v="201" actId="1076"/>
          <ac:picMkLst>
            <pc:docMk/>
            <pc:sldMk cId="4079988218" sldId="271"/>
            <ac:picMk id="4" creationId="{305E9FED-4E5C-9144-8DEE-9AE84426A155}"/>
          </ac:picMkLst>
        </pc:picChg>
        <pc:picChg chg="add mod">
          <ac:chgData name="Brandon Alonso Guzman" userId="deebce39-0708-4255-88b1-c771cb583105" providerId="ADAL" clId="{42B85F96-41D7-2548-84C2-40DAA27E835C}" dt="2022-04-11T15:29:32.357" v="203" actId="1076"/>
          <ac:picMkLst>
            <pc:docMk/>
            <pc:sldMk cId="4079988218" sldId="271"/>
            <ac:picMk id="5" creationId="{533FF7C1-C184-8243-99BC-20D5F8C416D7}"/>
          </ac:picMkLst>
        </pc:picChg>
      </pc:sldChg>
    </pc:docChg>
  </pc:docChgLst>
  <pc:docChgLst>
    <pc:chgData name="ALONDRA LIRA AGUILAR" userId="7f146c84-1469-4e9a-9690-21bd69c84dc3" providerId="ADAL" clId="{5D64C145-4FCB-AD4F-8135-CD7D79CB43E6}"/>
    <pc:docChg chg="addSld">
      <pc:chgData name="ALONDRA LIRA AGUILAR" userId="7f146c84-1469-4e9a-9690-21bd69c84dc3" providerId="ADAL" clId="{5D64C145-4FCB-AD4F-8135-CD7D79CB43E6}" dt="2022-04-10T02:50:41.670" v="0" actId="680"/>
      <pc:docMkLst>
        <pc:docMk/>
      </pc:docMkLst>
      <pc:sldChg chg="new">
        <pc:chgData name="ALONDRA LIRA AGUILAR" userId="7f146c84-1469-4e9a-9690-21bd69c84dc3" providerId="ADAL" clId="{5D64C145-4FCB-AD4F-8135-CD7D79CB43E6}" dt="2022-04-10T02:50:41.670" v="0" actId="680"/>
        <pc:sldMkLst>
          <pc:docMk/>
          <pc:sldMk cId="1997859084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5675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21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52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20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44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953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761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841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142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361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077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4/18/2022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310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>
                <a:cs typeface="Calibri Light"/>
              </a:rPr>
              <a:t>Homenaje a Gabriela Mistral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>
                <a:cs typeface="Calibri"/>
              </a:rPr>
              <a:t>Taller de Fotografía</a:t>
            </a:r>
          </a:p>
          <a:p>
            <a:r>
              <a:rPr lang="es-ES" dirty="0">
                <a:cs typeface="Calibri"/>
              </a:rPr>
              <a:t>Mtra. Marcela Munguía</a:t>
            </a:r>
          </a:p>
          <a:p>
            <a:r>
              <a:rPr lang="es-ES" dirty="0">
                <a:cs typeface="Calibri"/>
              </a:rPr>
              <a:t>Centro Universitario UAEM Valle de Teotihuacán</a:t>
            </a:r>
          </a:p>
        </p:txBody>
      </p:sp>
    </p:spTree>
    <p:extLst>
      <p:ext uri="{BB962C8B-B14F-4D97-AF65-F5344CB8AC3E}">
        <p14:creationId xmlns:p14="http://schemas.microsoft.com/office/powerpoint/2010/main" val="2406273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8C47FDA-78DE-71B1-E3D4-C7C9F3093417}"/>
              </a:ext>
            </a:extLst>
          </p:cNvPr>
          <p:cNvSpPr txBox="1"/>
          <p:nvPr/>
        </p:nvSpPr>
        <p:spPr>
          <a:xfrm>
            <a:off x="268377" y="1862827"/>
            <a:ext cx="3864633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>
                <a:ea typeface="+mn-lt"/>
                <a:cs typeface="+mn-lt"/>
              </a:rPr>
              <a:t>AMANECER</a:t>
            </a:r>
          </a:p>
          <a:p>
            <a:r>
              <a:rPr lang="es-MX">
                <a:ea typeface="+mn-lt"/>
                <a:cs typeface="+mn-lt"/>
              </a:rPr>
              <a:t> Hincho mi corazón para que entre como cascada ardiente el Universo. </a:t>
            </a:r>
          </a:p>
          <a:p>
            <a:r>
              <a:rPr lang="es-MX">
                <a:ea typeface="+mn-lt"/>
                <a:cs typeface="+mn-lt"/>
              </a:rPr>
              <a:t>El nuevo día llega y su llegada </a:t>
            </a:r>
          </a:p>
          <a:p>
            <a:r>
              <a:rPr lang="es-MX">
                <a:ea typeface="+mn-lt"/>
                <a:cs typeface="+mn-lt"/>
              </a:rPr>
              <a:t>me deja sin aliento. </a:t>
            </a:r>
          </a:p>
          <a:p>
            <a:r>
              <a:rPr lang="es-MX">
                <a:ea typeface="+mn-lt"/>
                <a:cs typeface="+mn-lt"/>
              </a:rPr>
              <a:t>Canto como la gruta que es colmada canto mi día nuevo. </a:t>
            </a:r>
          </a:p>
          <a:p>
            <a:r>
              <a:rPr lang="es-MX">
                <a:ea typeface="+mn-lt"/>
                <a:cs typeface="+mn-lt"/>
              </a:rPr>
              <a:t>Por la gracia perdida y recobrada humilde soy sin dar y recibiendo</a:t>
            </a:r>
          </a:p>
          <a:p>
            <a:r>
              <a:rPr lang="es-MX">
                <a:ea typeface="+mn-lt"/>
                <a:cs typeface="+mn-lt"/>
              </a:rPr>
              <a:t> hasta que la Gorgona de la noche </a:t>
            </a:r>
          </a:p>
          <a:p>
            <a:r>
              <a:rPr lang="es-MX">
                <a:ea typeface="+mn-lt"/>
                <a:cs typeface="+mn-lt"/>
              </a:rPr>
              <a:t>va, derrotada, huyendo.</a:t>
            </a:r>
            <a:endParaRPr lang="es-MX">
              <a:cs typeface="Calibri"/>
            </a:endParaRPr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8CCF8BE6-04CA-42A6-3EF8-FB251DB93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408" y="3023079"/>
            <a:ext cx="3416300" cy="2578100"/>
          </a:xfrm>
          <a:prstGeom prst="rect">
            <a:avLst/>
          </a:prstGeom>
        </p:spPr>
      </p:pic>
      <p:pic>
        <p:nvPicPr>
          <p:cNvPr id="5" name="Imagen 5">
            <a:extLst>
              <a:ext uri="{FF2B5EF4-FFF2-40B4-BE49-F238E27FC236}">
                <a16:creationId xmlns:a16="http://schemas.microsoft.com/office/drawing/2014/main" id="{82D5DABC-80FE-52D1-50A3-CE70DB111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251" y="186187"/>
            <a:ext cx="3416300" cy="25781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B483D40-98CA-F90F-5A06-A7FB6F80A958}"/>
              </a:ext>
            </a:extLst>
          </p:cNvPr>
          <p:cNvSpPr txBox="1"/>
          <p:nvPr/>
        </p:nvSpPr>
        <p:spPr>
          <a:xfrm>
            <a:off x="7861300" y="8763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Amanecer colorido</a:t>
            </a:r>
          </a:p>
          <a:p>
            <a:r>
              <a:rPr lang="es-MX" dirty="0">
                <a:cs typeface="Calibri"/>
              </a:rPr>
              <a:t>Fotografía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B6186C8-9079-842A-3756-3E5321FEF05F}"/>
              </a:ext>
            </a:extLst>
          </p:cNvPr>
          <p:cNvSpPr txBox="1"/>
          <p:nvPr/>
        </p:nvSpPr>
        <p:spPr>
          <a:xfrm>
            <a:off x="7861300" y="37084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Un cielo azul</a:t>
            </a:r>
          </a:p>
          <a:p>
            <a:r>
              <a:rPr lang="es-MX">
                <a:cs typeface="Calibri"/>
              </a:rPr>
              <a:t>Fotografía</a:t>
            </a:r>
            <a:r>
              <a:rPr lang="es-MX" dirty="0">
                <a:cs typeface="Calibri"/>
              </a:rPr>
              <a:t>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</p:spTree>
    <p:extLst>
      <p:ext uri="{BB962C8B-B14F-4D97-AF65-F5344CB8AC3E}">
        <p14:creationId xmlns:p14="http://schemas.microsoft.com/office/powerpoint/2010/main" val="1259289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F5197F3-0D2A-5E03-8D85-36E4CEC78646}"/>
              </a:ext>
            </a:extLst>
          </p:cNvPr>
          <p:cNvSpPr txBox="1"/>
          <p:nvPr/>
        </p:nvSpPr>
        <p:spPr>
          <a:xfrm>
            <a:off x="626853" y="2409645"/>
            <a:ext cx="372085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>
                <a:ea typeface="+mn-lt"/>
                <a:cs typeface="+mn-lt"/>
              </a:rPr>
              <a:t>ATARDECER </a:t>
            </a:r>
          </a:p>
          <a:p>
            <a:r>
              <a:rPr lang="es-MX">
                <a:ea typeface="+mn-lt"/>
                <a:cs typeface="+mn-lt"/>
              </a:rPr>
              <a:t>Siento mi corazón en la dulzura fundirse como ceras: </a:t>
            </a:r>
          </a:p>
          <a:p>
            <a:r>
              <a:rPr lang="es-MX">
                <a:ea typeface="+mn-lt"/>
                <a:cs typeface="+mn-lt"/>
              </a:rPr>
              <a:t>son un óleo tardo</a:t>
            </a:r>
          </a:p>
          <a:p>
            <a:r>
              <a:rPr lang="es-MX">
                <a:ea typeface="+mn-lt"/>
                <a:cs typeface="+mn-lt"/>
              </a:rPr>
              <a:t> y no un vino mis venas, </a:t>
            </a:r>
          </a:p>
          <a:p>
            <a:r>
              <a:rPr lang="es-MX">
                <a:ea typeface="+mn-lt"/>
                <a:cs typeface="+mn-lt"/>
              </a:rPr>
              <a:t> y siento que mi vida se va huyendo callada y dulce como la gacela.</a:t>
            </a:r>
            <a:endParaRPr lang="es-MX">
              <a:cs typeface="Calibri"/>
            </a:endParaRPr>
          </a:p>
        </p:txBody>
      </p:sp>
      <p:pic>
        <p:nvPicPr>
          <p:cNvPr id="5" name="Imagen 5">
            <a:extLst>
              <a:ext uri="{FF2B5EF4-FFF2-40B4-BE49-F238E27FC236}">
                <a16:creationId xmlns:a16="http://schemas.microsoft.com/office/drawing/2014/main" id="{5392695A-0C7E-F0DD-30D6-7CDAC19D1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839419" y="205596"/>
            <a:ext cx="2743200" cy="3657600"/>
          </a:xfrm>
          <a:prstGeom prst="rect">
            <a:avLst/>
          </a:prstGeom>
        </p:spPr>
      </p:pic>
      <p:pic>
        <p:nvPicPr>
          <p:cNvPr id="6" name="Imagen 6">
            <a:extLst>
              <a:ext uri="{FF2B5EF4-FFF2-40B4-BE49-F238E27FC236}">
                <a16:creationId xmlns:a16="http://schemas.microsoft.com/office/drawing/2014/main" id="{B9E692C5-F7C1-7BAD-0DA2-D41B92F6C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966" y="3579243"/>
            <a:ext cx="3706482" cy="276189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09C793B-4D32-4F99-FE4A-07C730BEC009}"/>
              </a:ext>
            </a:extLst>
          </p:cNvPr>
          <p:cNvSpPr txBox="1"/>
          <p:nvPr/>
        </p:nvSpPr>
        <p:spPr>
          <a:xfrm>
            <a:off x="8369300" y="14351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Atardecer nuboso</a:t>
            </a:r>
          </a:p>
          <a:p>
            <a:r>
              <a:rPr lang="es-MX">
                <a:cs typeface="Calibri"/>
              </a:rPr>
              <a:t>Fotografía</a:t>
            </a:r>
            <a:r>
              <a:rPr lang="es-MX" dirty="0">
                <a:cs typeface="Calibri"/>
              </a:rPr>
              <a:t>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E37A593-2840-46A7-4B8B-C3F63825F9DC}"/>
              </a:ext>
            </a:extLst>
          </p:cNvPr>
          <p:cNvSpPr txBox="1"/>
          <p:nvPr/>
        </p:nvSpPr>
        <p:spPr>
          <a:xfrm>
            <a:off x="8369300" y="43561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Atardecer </a:t>
            </a:r>
          </a:p>
          <a:p>
            <a:r>
              <a:rPr lang="es-MX">
                <a:cs typeface="Calibri"/>
              </a:rPr>
              <a:t>Fotografía</a:t>
            </a:r>
            <a:r>
              <a:rPr lang="es-MX" dirty="0">
                <a:cs typeface="Calibri"/>
              </a:rPr>
              <a:t>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</p:spTree>
    <p:extLst>
      <p:ext uri="{BB962C8B-B14F-4D97-AF65-F5344CB8AC3E}">
        <p14:creationId xmlns:p14="http://schemas.microsoft.com/office/powerpoint/2010/main" val="1303663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EF228C-65D8-1CFE-C498-EC05AD2A2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107" y="85965"/>
            <a:ext cx="2881223" cy="6680470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PLANTANDO UN ÁRBOL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Abramos la dulce tierra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Con amor, con mucho amor;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es éste un acto que encierra,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de misterios, el mayor.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Cantemos mientras el tallo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toca el seno maternal.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Bautismo de luz da un rayo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Al cono piramidal.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Le entregaremos ahora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a la buena Agua y a vos,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noble Sol; a vos, señora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Tierra y al buen Padre Dios.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El Señor le hará tan bueno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como un buen hombre o mejor: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en la tempestad sereno,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y en toda hora, amparador.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Te dejo en pie. Ya eres mío,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y te juro protección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contra el hacha, contra el frío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y el insecto, y el turbión.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A tu vida me consagro;</a:t>
            </a:r>
            <a:endParaRPr lang="es-MX">
              <a:cs typeface="Calibri" panose="020F0502020204030204"/>
            </a:endParaRPr>
          </a:p>
          <a:p>
            <a:pPr marL="0" indent="0">
              <a:buNone/>
            </a:pPr>
            <a:r>
              <a:rPr lang="es-MX">
                <a:ea typeface="+mn-lt"/>
                <a:cs typeface="+mn-lt"/>
              </a:rPr>
              <a:t>Descansarán en mi amor.</a:t>
            </a:r>
            <a:endParaRPr lang="es-MX">
              <a:cs typeface="Calibri"/>
            </a:endParaRPr>
          </a:p>
          <a:p>
            <a:endParaRPr lang="es-MX">
              <a:cs typeface="Calibri"/>
            </a:endParaRPr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D395C663-9FB5-70BB-A359-5FB3D695C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3004" y="276908"/>
            <a:ext cx="4339086" cy="2609203"/>
          </a:xfrm>
          <a:prstGeom prst="rect">
            <a:avLst/>
          </a:prstGeom>
        </p:spPr>
      </p:pic>
      <p:pic>
        <p:nvPicPr>
          <p:cNvPr id="5" name="Imagen 5">
            <a:extLst>
              <a:ext uri="{FF2B5EF4-FFF2-40B4-BE49-F238E27FC236}">
                <a16:creationId xmlns:a16="http://schemas.microsoft.com/office/drawing/2014/main" id="{D88D606D-F58E-147A-64AA-F2C13F772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3009181"/>
            <a:ext cx="2743200" cy="36576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7422AE3-AB46-BBF4-4E49-817CC12512B7}"/>
              </a:ext>
            </a:extLst>
          </p:cNvPr>
          <p:cNvSpPr txBox="1"/>
          <p:nvPr/>
        </p:nvSpPr>
        <p:spPr>
          <a:xfrm>
            <a:off x="8445500" y="977900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Un cerro, arboles y un maguey</a:t>
            </a:r>
          </a:p>
          <a:p>
            <a:r>
              <a:rPr lang="es-MX" dirty="0">
                <a:cs typeface="Calibri"/>
              </a:rPr>
              <a:t>Fotografía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F741B3B-7969-C248-CB07-62681715B78B}"/>
              </a:ext>
            </a:extLst>
          </p:cNvPr>
          <p:cNvSpPr txBox="1"/>
          <p:nvPr/>
        </p:nvSpPr>
        <p:spPr>
          <a:xfrm>
            <a:off x="8445500" y="419100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 err="1"/>
              <a:t>Nathaly</a:t>
            </a:r>
            <a:r>
              <a:rPr lang="es-MX" dirty="0"/>
              <a:t>  </a:t>
            </a:r>
            <a:r>
              <a:rPr lang="es-MX" dirty="0" err="1"/>
              <a:t>Alvarez</a:t>
            </a:r>
            <a:r>
              <a:rPr lang="es-MX" dirty="0"/>
              <a:t> Quintero</a:t>
            </a:r>
          </a:p>
          <a:p>
            <a:r>
              <a:rPr lang="es-MX" dirty="0">
                <a:cs typeface="Calibri"/>
              </a:rPr>
              <a:t>Cielo azul, paisaje verde</a:t>
            </a:r>
          </a:p>
          <a:p>
            <a:r>
              <a:rPr lang="es-MX" dirty="0">
                <a:cs typeface="Calibri"/>
              </a:rPr>
              <a:t>Fotografía digital</a:t>
            </a:r>
          </a:p>
          <a:p>
            <a:r>
              <a:rPr lang="es-MX" dirty="0">
                <a:cs typeface="Calibri"/>
              </a:rPr>
              <a:t>Año: 2022</a:t>
            </a:r>
          </a:p>
        </p:txBody>
      </p:sp>
    </p:spTree>
    <p:extLst>
      <p:ext uri="{BB962C8B-B14F-4D97-AF65-F5344CB8AC3E}">
        <p14:creationId xmlns:p14="http://schemas.microsoft.com/office/powerpoint/2010/main" val="2721854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3BBC7F53-AE29-EC47-A7E0-8DA464AFC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3682" y="732946"/>
            <a:ext cx="3263504" cy="435133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095850C-67F7-2E7A-E472-984369D85AFB}"/>
              </a:ext>
            </a:extLst>
          </p:cNvPr>
          <p:cNvSpPr txBox="1"/>
          <p:nvPr/>
        </p:nvSpPr>
        <p:spPr>
          <a:xfrm>
            <a:off x="883010" y="5089825"/>
            <a:ext cx="331829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>
                <a:ea typeface="Calibri"/>
                <a:cs typeface="Calibri"/>
              </a:rPr>
              <a:t>Martínez Estrada Marisol Viridiana.</a:t>
            </a:r>
          </a:p>
          <a:p>
            <a:r>
              <a:rPr lang="es-MX" dirty="0">
                <a:ea typeface="Calibri"/>
                <a:cs typeface="Calibri"/>
              </a:rPr>
              <a:t>Naturaleza es perfección  </a:t>
            </a:r>
          </a:p>
          <a:p>
            <a:r>
              <a:rPr lang="es-MX" dirty="0">
                <a:ea typeface="Calibri"/>
                <a:cs typeface="Calibri"/>
              </a:rPr>
              <a:t>Técnica: Fotografía Digital </a:t>
            </a:r>
          </a:p>
          <a:p>
            <a:r>
              <a:rPr lang="es-MX" dirty="0">
                <a:ea typeface="Calibri"/>
                <a:cs typeface="Calibri"/>
              </a:rPr>
              <a:t>Año: 2022 </a:t>
            </a:r>
          </a:p>
          <a:p>
            <a:endParaRPr lang="es-MX" dirty="0">
              <a:ea typeface="Calibri"/>
              <a:cs typeface="Calibri"/>
            </a:endParaRPr>
          </a:p>
        </p:txBody>
      </p:sp>
      <p:pic>
        <p:nvPicPr>
          <p:cNvPr id="11" name="Imagen 11">
            <a:extLst>
              <a:ext uri="{FF2B5EF4-FFF2-40B4-BE49-F238E27FC236}">
                <a16:creationId xmlns:a16="http://schemas.microsoft.com/office/drawing/2014/main" id="{43817DA3-C203-E3E7-250F-49BBC0F09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8484" y="890768"/>
            <a:ext cx="3955750" cy="3020503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53D5774-059E-AB1B-3FBF-A4A1B53C3C82}"/>
              </a:ext>
            </a:extLst>
          </p:cNvPr>
          <p:cNvSpPr txBox="1"/>
          <p:nvPr/>
        </p:nvSpPr>
        <p:spPr>
          <a:xfrm>
            <a:off x="4434216" y="4083409"/>
            <a:ext cx="432632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MX" dirty="0">
                <a:ea typeface="Calibri"/>
                <a:cs typeface="Calibri"/>
              </a:rPr>
              <a:t>Martínez Estrada Marisol Viridiana.</a:t>
            </a:r>
          </a:p>
          <a:p>
            <a:r>
              <a:rPr lang="es-MX" dirty="0">
                <a:ea typeface="Calibri"/>
                <a:cs typeface="Calibri"/>
              </a:rPr>
              <a:t>Las primeras letras</a:t>
            </a:r>
          </a:p>
          <a:p>
            <a:r>
              <a:rPr lang="es-MX" dirty="0">
                <a:ea typeface="Calibri"/>
                <a:cs typeface="Calibri"/>
              </a:rPr>
              <a:t>Técnica: Fotografía Digital </a:t>
            </a:r>
          </a:p>
          <a:p>
            <a:r>
              <a:rPr lang="es-MX" dirty="0">
                <a:ea typeface="Calibri"/>
                <a:cs typeface="Calibri"/>
              </a:rPr>
              <a:t>Año: 2022 </a:t>
            </a:r>
          </a:p>
          <a:p>
            <a:endParaRPr lang="es-MX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7733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5">
            <a:extLst>
              <a:ext uri="{FF2B5EF4-FFF2-40B4-BE49-F238E27FC236}">
                <a16:creationId xmlns:a16="http://schemas.microsoft.com/office/drawing/2014/main" id="{ABFD37BD-A208-F74A-9DAD-FE636FE5B6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43" r="18621"/>
          <a:stretch/>
        </p:blipFill>
        <p:spPr>
          <a:xfrm>
            <a:off x="7818533" y="2628779"/>
            <a:ext cx="3508228" cy="3795673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28748F4-CA6B-7F4C-BD58-2E344BC28796}"/>
              </a:ext>
            </a:extLst>
          </p:cNvPr>
          <p:cNvSpPr txBox="1"/>
          <p:nvPr/>
        </p:nvSpPr>
        <p:spPr>
          <a:xfrm rot="10800000" flipV="1">
            <a:off x="4641621" y="2628779"/>
            <a:ext cx="326289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 dirty="0">
                <a:latin typeface="Amasis MT Pro Light" panose="02000000000000000000" pitchFamily="2" charset="0"/>
                <a:ea typeface="Amasis MT Pro Light" panose="02000000000000000000" pitchFamily="2" charset="0"/>
              </a:rPr>
              <a:t>Carolina </a:t>
            </a:r>
            <a:r>
              <a:rPr lang="es-US" sz="2000" b="1" dirty="0" err="1">
                <a:latin typeface="Amasis MT Pro Light" panose="02000000000000000000" pitchFamily="2" charset="0"/>
                <a:ea typeface="Amasis MT Pro Light" panose="02000000000000000000" pitchFamily="2" charset="0"/>
              </a:rPr>
              <a:t>Itcel</a:t>
            </a:r>
            <a:r>
              <a:rPr lang="es-US" sz="2000" b="1" dirty="0">
                <a:latin typeface="Amasis MT Pro Light" panose="02000000000000000000" pitchFamily="2" charset="0"/>
                <a:ea typeface="Amasis MT Pro Light" panose="02000000000000000000" pitchFamily="2" charset="0"/>
              </a:rPr>
              <a:t> Casio Sánchez </a:t>
            </a:r>
          </a:p>
          <a:p>
            <a:pPr algn="ctr"/>
            <a:r>
              <a:rPr lang="es-US" sz="2000" b="1" dirty="0">
                <a:latin typeface="Amasis MT Pro Light" panose="02000000000000000000" pitchFamily="2" charset="0"/>
                <a:ea typeface="Amasis MT Pro Light" panose="02000000000000000000" pitchFamily="2" charset="0"/>
              </a:rPr>
              <a:t>Emociones de la tierra.</a:t>
            </a:r>
          </a:p>
          <a:p>
            <a:pPr algn="ctr"/>
            <a:r>
              <a:rPr lang="es-US" sz="2000" b="1" dirty="0">
                <a:latin typeface="Amasis MT Pro Light" panose="02000000000000000000" pitchFamily="2" charset="0"/>
                <a:ea typeface="Amasis MT Pro Light" panose="02000000000000000000" pitchFamily="2" charset="0"/>
              </a:rPr>
              <a:t>Fotografía digital</a:t>
            </a:r>
          </a:p>
          <a:p>
            <a:pPr algn="ctr"/>
            <a:r>
              <a:rPr lang="es-US" sz="2000" b="1" dirty="0">
                <a:latin typeface="Amasis MT Pro Light" panose="02000000000000000000" pitchFamily="2" charset="0"/>
                <a:ea typeface="Amasis MT Pro Light" panose="02000000000000000000" pitchFamily="2" charset="0"/>
              </a:rPr>
              <a:t>Año: 2022</a:t>
            </a:r>
          </a:p>
          <a:p>
            <a:pPr algn="l"/>
            <a:endParaRPr lang="es-US" dirty="0"/>
          </a:p>
        </p:txBody>
      </p:sp>
    </p:spTree>
    <p:extLst>
      <p:ext uri="{BB962C8B-B14F-4D97-AF65-F5344CB8AC3E}">
        <p14:creationId xmlns:p14="http://schemas.microsoft.com/office/powerpoint/2010/main" val="3140428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5">
            <a:extLst>
              <a:ext uri="{FF2B5EF4-FFF2-40B4-BE49-F238E27FC236}">
                <a16:creationId xmlns:a16="http://schemas.microsoft.com/office/drawing/2014/main" id="{E00F37B3-038A-0042-8614-EBE549E27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47" y="0"/>
            <a:ext cx="5362220" cy="4337218"/>
          </a:xfrm>
        </p:spPr>
      </p:pic>
      <p:pic>
        <p:nvPicPr>
          <p:cNvPr id="6" name="Imagen 6">
            <a:extLst>
              <a:ext uri="{FF2B5EF4-FFF2-40B4-BE49-F238E27FC236}">
                <a16:creationId xmlns:a16="http://schemas.microsoft.com/office/drawing/2014/main" id="{3DD3ACC0-1058-4D4B-A70F-7A2B9894BE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16" y="0"/>
            <a:ext cx="3906137" cy="433721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947054D-B5C4-9444-9389-88A94D9B99E5}"/>
              </a:ext>
            </a:extLst>
          </p:cNvPr>
          <p:cNvSpPr txBox="1"/>
          <p:nvPr/>
        </p:nvSpPr>
        <p:spPr>
          <a:xfrm>
            <a:off x="3951012" y="4720691"/>
            <a:ext cx="42899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Carolina </a:t>
            </a:r>
            <a:r>
              <a:rPr lang="es-US" sz="2000" b="1" dirty="0" err="1">
                <a:latin typeface="Amasis MT Pro Light" panose="02040304050005020304" pitchFamily="18" charset="0"/>
              </a:rPr>
              <a:t>Itcel</a:t>
            </a:r>
            <a:r>
              <a:rPr lang="es-US" sz="2000" b="1" dirty="0">
                <a:latin typeface="Amasis MT Pro Light" panose="02040304050005020304" pitchFamily="18" charset="0"/>
              </a:rPr>
              <a:t> Casio Sánchez. </a:t>
            </a:r>
          </a:p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Comienzo el día en la UAEM.</a:t>
            </a:r>
          </a:p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Fotografía digital</a:t>
            </a:r>
          </a:p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Año:2022</a:t>
            </a:r>
          </a:p>
        </p:txBody>
      </p:sp>
    </p:spTree>
    <p:extLst>
      <p:ext uri="{BB962C8B-B14F-4D97-AF65-F5344CB8AC3E}">
        <p14:creationId xmlns:p14="http://schemas.microsoft.com/office/powerpoint/2010/main" val="3083820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30D9E900-49C6-014A-B8A4-0A0E49381F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13530"/>
            <a:ext cx="3768473" cy="6504489"/>
          </a:xfrm>
          <a:prstGeom prst="rect">
            <a:avLst/>
          </a:prstGeom>
        </p:spPr>
      </p:pic>
      <p:pic>
        <p:nvPicPr>
          <p:cNvPr id="5" name="Imagen 5">
            <a:extLst>
              <a:ext uri="{FF2B5EF4-FFF2-40B4-BE49-F238E27FC236}">
                <a16:creationId xmlns:a16="http://schemas.microsoft.com/office/drawing/2014/main" id="{56B5B505-8BE5-6041-8C97-6C70B1DDE3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233" y="113530"/>
            <a:ext cx="8128000" cy="385429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87EB0CE-7F20-FD47-BAAF-E445FBD4ECCC}"/>
              </a:ext>
            </a:extLst>
          </p:cNvPr>
          <p:cNvSpPr txBox="1"/>
          <p:nvPr/>
        </p:nvSpPr>
        <p:spPr>
          <a:xfrm>
            <a:off x="4411270" y="4491347"/>
            <a:ext cx="70079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>
                <a:latin typeface="Amasis MT Pro Light" panose="02040304050005020304" pitchFamily="18" charset="0"/>
              </a:rPr>
              <a:t>Inspirado en el poema atardecer.</a:t>
            </a:r>
          </a:p>
          <a:p>
            <a:pPr algn="ctr"/>
            <a:r>
              <a:rPr lang="es-US" sz="2000" b="1">
                <a:latin typeface="Amasis MT Pro Light" panose="02040304050005020304" pitchFamily="18" charset="0"/>
              </a:rPr>
              <a:t>Carolina Itcel Casio Sánchez.</a:t>
            </a:r>
          </a:p>
          <a:p>
            <a:pPr algn="ctr"/>
            <a:r>
              <a:rPr lang="es-US" sz="2000" b="1">
                <a:latin typeface="Amasis MT Pro Light" panose="02040304050005020304" pitchFamily="18" charset="0"/>
              </a:rPr>
              <a:t>Título: Momento de reflexión.</a:t>
            </a:r>
          </a:p>
          <a:p>
            <a:pPr algn="ctr"/>
            <a:r>
              <a:rPr lang="es-US" sz="2000" b="1">
                <a:latin typeface="Amasis MT Pro Light" panose="02040304050005020304" pitchFamily="18" charset="0"/>
              </a:rPr>
              <a:t>Fotografía digital.</a:t>
            </a:r>
          </a:p>
          <a:p>
            <a:pPr algn="ctr"/>
            <a:r>
              <a:rPr lang="es-US" sz="2000" b="1">
                <a:latin typeface="Amasis MT Pro Light" panose="02040304050005020304" pitchFamily="18" charset="0"/>
              </a:rPr>
              <a:t>Año: 2022</a:t>
            </a:r>
          </a:p>
        </p:txBody>
      </p:sp>
    </p:spTree>
    <p:extLst>
      <p:ext uri="{BB962C8B-B14F-4D97-AF65-F5344CB8AC3E}">
        <p14:creationId xmlns:p14="http://schemas.microsoft.com/office/powerpoint/2010/main" val="4053051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87EB0CE-7F20-FD47-BAAF-E445FBD4ECCC}"/>
              </a:ext>
            </a:extLst>
          </p:cNvPr>
          <p:cNvSpPr txBox="1"/>
          <p:nvPr/>
        </p:nvSpPr>
        <p:spPr>
          <a:xfrm>
            <a:off x="5073336" y="2155380"/>
            <a:ext cx="7007926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S" sz="2000" b="1" dirty="0">
                <a:latin typeface="Amasis MT Pro Light"/>
              </a:rPr>
              <a:t>VERGÜENZA</a:t>
            </a:r>
          </a:p>
          <a:p>
            <a:pPr algn="ctr"/>
            <a:endParaRPr lang="es-US" sz="2000" b="1" dirty="0">
              <a:latin typeface="Amasis MT Pro Light" panose="02040304050005020304" pitchFamily="18" charset="0"/>
            </a:endParaRPr>
          </a:p>
          <a:p>
            <a:pPr algn="ctr"/>
            <a:r>
              <a:rPr lang="es-US" sz="2000" b="1" dirty="0">
                <a:latin typeface="Amasis MT Pro Light"/>
              </a:rPr>
              <a:t>Ruiz Cruz Jessica Magali </a:t>
            </a:r>
            <a:endParaRPr lang="es-US" sz="2000" b="1" dirty="0">
              <a:latin typeface="Amasis MT Pro Light" panose="02040304050005020304" pitchFamily="18" charset="0"/>
            </a:endParaRPr>
          </a:p>
          <a:p>
            <a:pPr algn="ctr"/>
            <a:r>
              <a:rPr lang="es-US" sz="2000" b="1" dirty="0">
                <a:latin typeface="Amasis MT Pro Light"/>
              </a:rPr>
              <a:t> Amor adolescente </a:t>
            </a:r>
            <a:endParaRPr lang="es-US" sz="2000" b="1" dirty="0">
              <a:latin typeface="Amasis MT Pro Light" panose="02040304050005020304" pitchFamily="18" charset="0"/>
            </a:endParaRPr>
          </a:p>
          <a:p>
            <a:pPr algn="ctr"/>
            <a:r>
              <a:rPr lang="es-US" sz="2000" b="1" dirty="0">
                <a:latin typeface="Amasis MT Pro Light"/>
              </a:rPr>
              <a:t>Fotografía digital.</a:t>
            </a:r>
          </a:p>
          <a:p>
            <a:pPr algn="ctr"/>
            <a:r>
              <a:rPr lang="es-US" sz="2000" b="1" dirty="0">
                <a:latin typeface="Amasis MT Pro Light"/>
              </a:rPr>
              <a:t>Año: 2022</a:t>
            </a:r>
          </a:p>
        </p:txBody>
      </p:sp>
      <p:pic>
        <p:nvPicPr>
          <p:cNvPr id="2" name="Imagen 2" descr="Imagen que contiene persona, exterior, edificio, joven&#10;&#10;Descripción generada automáticamente">
            <a:extLst>
              <a:ext uri="{FF2B5EF4-FFF2-40B4-BE49-F238E27FC236}">
                <a16:creationId xmlns:a16="http://schemas.microsoft.com/office/drawing/2014/main" id="{A823B8E5-2C30-0ABE-86DC-9F3E5739FE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25" b="11189"/>
          <a:stretch/>
        </p:blipFill>
        <p:spPr>
          <a:xfrm>
            <a:off x="660080" y="996846"/>
            <a:ext cx="2337157" cy="4013837"/>
          </a:xfrm>
          <a:prstGeom prst="rect">
            <a:avLst/>
          </a:prstGeom>
        </p:spPr>
      </p:pic>
      <p:pic>
        <p:nvPicPr>
          <p:cNvPr id="3" name="Imagen 3">
            <a:extLst>
              <a:ext uri="{FF2B5EF4-FFF2-40B4-BE49-F238E27FC236}">
                <a16:creationId xmlns:a16="http://schemas.microsoft.com/office/drawing/2014/main" id="{FCD4A12E-4DD3-E22D-75DC-73FBBDC306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730" b="10818"/>
          <a:stretch/>
        </p:blipFill>
        <p:spPr>
          <a:xfrm>
            <a:off x="3765354" y="997789"/>
            <a:ext cx="2329391" cy="400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76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87EB0CE-7F20-FD47-BAAF-E445FBD4ECCC}"/>
              </a:ext>
            </a:extLst>
          </p:cNvPr>
          <p:cNvSpPr txBox="1"/>
          <p:nvPr/>
        </p:nvSpPr>
        <p:spPr>
          <a:xfrm>
            <a:off x="2350122" y="1468331"/>
            <a:ext cx="7007926" cy="16312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S" sz="2000" b="1" dirty="0">
                <a:latin typeface="Amasis MT Pro Light"/>
              </a:rPr>
              <a:t>PLANTANDO UN ÁRBOL</a:t>
            </a:r>
          </a:p>
          <a:p>
            <a:pPr algn="ctr"/>
            <a:r>
              <a:rPr lang="es-US" sz="2000" b="1" dirty="0">
                <a:latin typeface="Amasis MT Pro Light"/>
              </a:rPr>
              <a:t>Ruiz Cruz Jessica Magali</a:t>
            </a:r>
          </a:p>
          <a:p>
            <a:pPr algn="ctr"/>
            <a:r>
              <a:rPr lang="es-US" sz="2000" b="1" dirty="0">
                <a:latin typeface="Amasis MT Pro Light"/>
              </a:rPr>
              <a:t>Título: De lo más pequeño  lo más grande </a:t>
            </a:r>
            <a:endParaRPr lang="es-US" sz="2000" b="1" dirty="0">
              <a:latin typeface="Amasis MT Pro Light" panose="02040304050005020304" pitchFamily="18" charset="0"/>
            </a:endParaRPr>
          </a:p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Fotografía digital.</a:t>
            </a:r>
          </a:p>
          <a:p>
            <a:pPr algn="ctr"/>
            <a:r>
              <a:rPr lang="es-US" sz="2000" b="1" dirty="0">
                <a:latin typeface="Amasis MT Pro Light" panose="02040304050005020304" pitchFamily="18" charset="0"/>
              </a:rPr>
              <a:t>Año: 2022</a:t>
            </a:r>
          </a:p>
        </p:txBody>
      </p:sp>
      <p:pic>
        <p:nvPicPr>
          <p:cNvPr id="2" name="Imagen 2">
            <a:extLst>
              <a:ext uri="{FF2B5EF4-FFF2-40B4-BE49-F238E27FC236}">
                <a16:creationId xmlns:a16="http://schemas.microsoft.com/office/drawing/2014/main" id="{E5E68EE0-4414-12A8-B9FE-8EA68F28C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506" y="1409076"/>
            <a:ext cx="2227512" cy="4114800"/>
          </a:xfrm>
          <a:prstGeom prst="rect">
            <a:avLst/>
          </a:prstGeom>
        </p:spPr>
      </p:pic>
      <p:pic>
        <p:nvPicPr>
          <p:cNvPr id="3" name="Imagen 6" descr="Planta con flores rojas y blancas&#10;&#10;Descripción generada automáticamente">
            <a:extLst>
              <a:ext uri="{FF2B5EF4-FFF2-40B4-BE49-F238E27FC236}">
                <a16:creationId xmlns:a16="http://schemas.microsoft.com/office/drawing/2014/main" id="{BF1F5C99-95FB-FD31-BED7-95172CD33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016" y="3322950"/>
            <a:ext cx="4567002" cy="219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38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87EB0CE-7F20-FD47-BAAF-E445FBD4ECCC}"/>
              </a:ext>
            </a:extLst>
          </p:cNvPr>
          <p:cNvSpPr txBox="1"/>
          <p:nvPr/>
        </p:nvSpPr>
        <p:spPr>
          <a:xfrm>
            <a:off x="851106" y="3629413"/>
            <a:ext cx="7007926" cy="16312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S" sz="2000" b="1">
                <a:latin typeface="Amasis MT Pro Light"/>
              </a:rPr>
              <a:t>LA ESPERA INÚTIL</a:t>
            </a:r>
            <a:endParaRPr lang="es-US" sz="2000" b="1">
              <a:latin typeface="Amasis MT Pro Light" panose="02040304050005020304" pitchFamily="18" charset="0"/>
            </a:endParaRPr>
          </a:p>
          <a:p>
            <a:pPr algn="ctr"/>
            <a:r>
              <a:rPr lang="es-US" sz="2000" b="1">
                <a:latin typeface="Amasis MT Pro Light"/>
              </a:rPr>
              <a:t>Ruiz Cruz Jessica Magali </a:t>
            </a:r>
          </a:p>
          <a:p>
            <a:pPr algn="ctr"/>
            <a:r>
              <a:rPr lang="es-US" sz="2000" b="1">
                <a:latin typeface="Amasis MT Pro Light"/>
              </a:rPr>
              <a:t>Título: Tonalidades de azul </a:t>
            </a:r>
          </a:p>
          <a:p>
            <a:pPr algn="ctr"/>
            <a:r>
              <a:rPr lang="es-US" sz="2000" b="1">
                <a:latin typeface="Amasis MT Pro Light"/>
              </a:rPr>
              <a:t>Fotografía digital.</a:t>
            </a:r>
          </a:p>
          <a:p>
            <a:pPr algn="ctr"/>
            <a:r>
              <a:rPr lang="es-US" sz="2000" b="1">
                <a:latin typeface="Amasis MT Pro Light"/>
              </a:rPr>
              <a:t>Año: 2022</a:t>
            </a:r>
          </a:p>
        </p:txBody>
      </p:sp>
      <p:pic>
        <p:nvPicPr>
          <p:cNvPr id="2" name="Imagen 2" descr="Imagen que contiene exterior, persona, azul, vistiendo&#10;&#10;Descripción generada automáticamente">
            <a:extLst>
              <a:ext uri="{FF2B5EF4-FFF2-40B4-BE49-F238E27FC236}">
                <a16:creationId xmlns:a16="http://schemas.microsoft.com/office/drawing/2014/main" id="{8FCD94FA-F5D9-5FEA-B9C2-D1F5CCA87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047" y="1044022"/>
            <a:ext cx="4429593" cy="2142908"/>
          </a:xfrm>
          <a:prstGeom prst="rect">
            <a:avLst/>
          </a:prstGeom>
        </p:spPr>
      </p:pic>
      <p:pic>
        <p:nvPicPr>
          <p:cNvPr id="3" name="Imagen 6" descr="Nubes en el cielo&#10;&#10;Descripción generada automáticamente">
            <a:extLst>
              <a:ext uri="{FF2B5EF4-FFF2-40B4-BE49-F238E27FC236}">
                <a16:creationId xmlns:a16="http://schemas.microsoft.com/office/drawing/2014/main" id="{AAB8361D-76C9-786F-3169-EDD53107A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324" y="1038740"/>
            <a:ext cx="3444861" cy="458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69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BCFD3B-E13D-9648-8A0A-0E245180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>
                <a:latin typeface="Times New Roman"/>
                <a:cs typeface="Calibri Light"/>
              </a:rPr>
              <a:t>AMANECER</a:t>
            </a:r>
            <a:endParaRPr lang="es-MX" b="1">
              <a:latin typeface="Times New Roman"/>
            </a:endParaRPr>
          </a:p>
        </p:txBody>
      </p:sp>
      <p:pic>
        <p:nvPicPr>
          <p:cNvPr id="6" name="Imagen 6" descr="Interfaz de usuario gráfica, Aplicación, Word&#10;&#10;Descripción generada automáticamente">
            <a:extLst>
              <a:ext uri="{FF2B5EF4-FFF2-40B4-BE49-F238E27FC236}">
                <a16:creationId xmlns:a16="http://schemas.microsoft.com/office/drawing/2014/main" id="{1C444E0C-5D90-157C-BAA2-A73BC5EFC0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110" t="41982" r="27414" b="29111"/>
          <a:stretch/>
        </p:blipFill>
        <p:spPr>
          <a:xfrm>
            <a:off x="340010" y="1302809"/>
            <a:ext cx="3891464" cy="3424513"/>
          </a:xfrm>
          <a:prstGeom prst="rect">
            <a:avLst/>
          </a:prstGeom>
        </p:spPr>
      </p:pic>
      <p:pic>
        <p:nvPicPr>
          <p:cNvPr id="7" name="Imagen 7" descr="Sol brillando entre los árboles&#10;&#10;Descripción generada automáticamente">
            <a:extLst>
              <a:ext uri="{FF2B5EF4-FFF2-40B4-BE49-F238E27FC236}">
                <a16:creationId xmlns:a16="http://schemas.microsoft.com/office/drawing/2014/main" id="{E61F8993-C691-B5A6-415F-99493C0E0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0581" y="651033"/>
            <a:ext cx="2743200" cy="3649980"/>
          </a:xfrm>
          <a:prstGeom prst="rect">
            <a:avLst/>
          </a:prstGeom>
        </p:spPr>
      </p:pic>
      <p:pic>
        <p:nvPicPr>
          <p:cNvPr id="8" name="Imagen 8" descr="Una fuente de agua&#10;&#10;Descripción generada automáticamente">
            <a:extLst>
              <a:ext uri="{FF2B5EF4-FFF2-40B4-BE49-F238E27FC236}">
                <a16:creationId xmlns:a16="http://schemas.microsoft.com/office/drawing/2014/main" id="{A32E4255-1E46-FDA9-F897-2D4566B926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8025" y="1238261"/>
            <a:ext cx="4146247" cy="298034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54160A4-71DF-8A00-9F84-1482E824A2D0}"/>
              </a:ext>
            </a:extLst>
          </p:cNvPr>
          <p:cNvSpPr txBox="1"/>
          <p:nvPr/>
        </p:nvSpPr>
        <p:spPr>
          <a:xfrm>
            <a:off x="4724401" y="4409923"/>
            <a:ext cx="275529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Alondra Lira Aguilar </a:t>
            </a:r>
          </a:p>
          <a:p>
            <a:r>
              <a:rPr lang="es-ES" sz="1200" dirty="0">
                <a:ea typeface="+mn-lt"/>
                <a:cs typeface="+mn-lt"/>
              </a:rPr>
              <a:t>Nuevo Amanecer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D33CD3D-576A-43FE-B224-13589F8F80CF}"/>
              </a:ext>
            </a:extLst>
          </p:cNvPr>
          <p:cNvSpPr txBox="1"/>
          <p:nvPr/>
        </p:nvSpPr>
        <p:spPr>
          <a:xfrm>
            <a:off x="8411180" y="4310894"/>
            <a:ext cx="294881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Alondra Lira Aguilar </a:t>
            </a:r>
          </a:p>
          <a:p>
            <a:r>
              <a:rPr lang="es-ES" sz="1200" dirty="0">
                <a:ea typeface="+mn-lt"/>
                <a:cs typeface="+mn-lt"/>
              </a:rPr>
              <a:t>Esplendor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1997859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7372C0-95F9-BE9A-2663-76D0D5CC4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89"/>
            <a:ext cx="9795637" cy="110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200" b="1"/>
              <a:t>ATARDECER</a:t>
            </a:r>
            <a:endParaRPr lang="en-US" sz="5200">
              <a:cs typeface="Calibri Light" panose="020F0302020204030204"/>
            </a:endParaRPr>
          </a:p>
        </p:txBody>
      </p:sp>
      <p:pic>
        <p:nvPicPr>
          <p:cNvPr id="5" name="Imagen 5" descr="Sol brillando en el cielo&#10;&#10;Descripción generada automáticamente">
            <a:extLst>
              <a:ext uri="{FF2B5EF4-FFF2-40B4-BE49-F238E27FC236}">
                <a16:creationId xmlns:a16="http://schemas.microsoft.com/office/drawing/2014/main" id="{882E76A6-EFFA-26AD-2BEE-D78B72D8A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22" y="1435740"/>
            <a:ext cx="2869487" cy="3982749"/>
          </a:xfrm>
          <a:prstGeom prst="rect">
            <a:avLst/>
          </a:prstGeom>
        </p:spPr>
      </p:pic>
      <p:pic>
        <p:nvPicPr>
          <p:cNvPr id="4" name="Imagen 4">
            <a:extLst>
              <a:ext uri="{FF2B5EF4-FFF2-40B4-BE49-F238E27FC236}">
                <a16:creationId xmlns:a16="http://schemas.microsoft.com/office/drawing/2014/main" id="{ECD360D7-9C48-10E3-AA0B-6FE62B1BC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597" y="2103301"/>
            <a:ext cx="4425851" cy="3316047"/>
          </a:xfrm>
          <a:prstGeom prst="rect">
            <a:avLst/>
          </a:prstGeom>
        </p:spPr>
      </p:pic>
      <p:pic>
        <p:nvPicPr>
          <p:cNvPr id="3" name="Imagen 3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15A1D794-459C-2082-F402-A59FE16DA2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751" t="47023" r="22938" b="35649"/>
          <a:stretch/>
        </p:blipFill>
        <p:spPr>
          <a:xfrm>
            <a:off x="7992147" y="1990380"/>
            <a:ext cx="3797536" cy="213820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78E8CC3-3AE9-7C5C-15EB-451DFF01EA0A}"/>
              </a:ext>
            </a:extLst>
          </p:cNvPr>
          <p:cNvSpPr txBox="1"/>
          <p:nvPr/>
        </p:nvSpPr>
        <p:spPr>
          <a:xfrm>
            <a:off x="299453" y="5593347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 Alondra Lira Aguilar</a:t>
            </a:r>
          </a:p>
          <a:p>
            <a:r>
              <a:rPr lang="es-ES" sz="1200" dirty="0">
                <a:ea typeface="+mn-lt"/>
                <a:cs typeface="+mn-lt"/>
              </a:rPr>
              <a:t>  Luz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10424EE-6C04-3B66-0F5D-276620BA54B4}"/>
              </a:ext>
            </a:extLst>
          </p:cNvPr>
          <p:cNvSpPr txBox="1"/>
          <p:nvPr/>
        </p:nvSpPr>
        <p:spPr>
          <a:xfrm>
            <a:off x="3761873" y="5553241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 Alondra Lira Aguilar </a:t>
            </a:r>
          </a:p>
          <a:p>
            <a:r>
              <a:rPr lang="es-ES" sz="1200" dirty="0">
                <a:ea typeface="+mn-lt"/>
                <a:cs typeface="+mn-lt"/>
              </a:rPr>
              <a:t>Sutil Atardecer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2334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4284FF10-AB58-6CF0-9672-DB1652981F15}"/>
              </a:ext>
            </a:extLst>
          </p:cNvPr>
          <p:cNvSpPr txBox="1">
            <a:spLocks/>
          </p:cNvSpPr>
          <p:nvPr/>
        </p:nvSpPr>
        <p:spPr>
          <a:xfrm>
            <a:off x="614438" y="432538"/>
            <a:ext cx="10515600" cy="13255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b="1">
                <a:latin typeface="Times New Roman"/>
                <a:cs typeface="Calibri Light"/>
              </a:rPr>
              <a:t>CROQUIS MEXICANOS</a:t>
            </a:r>
          </a:p>
          <a:p>
            <a:pPr algn="ctr"/>
            <a:r>
              <a:rPr lang="es-ES" b="1">
                <a:latin typeface="Times New Roman"/>
                <a:cs typeface="Calibri Light"/>
              </a:rPr>
              <a:t>II</a:t>
            </a:r>
          </a:p>
          <a:p>
            <a:pPr algn="ctr"/>
            <a:r>
              <a:rPr lang="es-MX" b="1">
                <a:latin typeface="Times New Roman"/>
                <a:cs typeface="Calibri Light"/>
              </a:rPr>
              <a:t>EL MAGUEY</a:t>
            </a:r>
            <a:endParaRPr lang="es-MX" b="1">
              <a:latin typeface="Times New Roman"/>
              <a:cs typeface="Times New Roman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0DA871F-4D93-BCC7-E26A-5201CE30756B}"/>
              </a:ext>
            </a:extLst>
          </p:cNvPr>
          <p:cNvSpPr txBox="1"/>
          <p:nvPr/>
        </p:nvSpPr>
        <p:spPr>
          <a:xfrm>
            <a:off x="299453" y="5593347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Alondra Lira Aguilar </a:t>
            </a:r>
          </a:p>
          <a:p>
            <a:r>
              <a:rPr lang="es-ES" sz="1200" dirty="0">
                <a:ea typeface="+mn-lt"/>
                <a:cs typeface="+mn-lt"/>
              </a:rPr>
              <a:t> Un espacio natural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81786DD-43F4-913E-E227-24BF938907FA}"/>
              </a:ext>
            </a:extLst>
          </p:cNvPr>
          <p:cNvSpPr txBox="1"/>
          <p:nvPr/>
        </p:nvSpPr>
        <p:spPr>
          <a:xfrm>
            <a:off x="7938805" y="5588509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200" dirty="0">
                <a:ea typeface="+mn-lt"/>
                <a:cs typeface="+mn-lt"/>
              </a:rPr>
              <a:t>Alondra Lira Aguilar </a:t>
            </a:r>
          </a:p>
          <a:p>
            <a:r>
              <a:rPr lang="es-ES" sz="1200" dirty="0">
                <a:ea typeface="+mn-lt"/>
                <a:cs typeface="+mn-lt"/>
              </a:rPr>
              <a:t> Mi México Lindo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Técnica: Fotografía Digital </a:t>
            </a:r>
            <a:endParaRPr lang="es-ES" sz="1200" dirty="0">
              <a:cs typeface="Calibri"/>
            </a:endParaRPr>
          </a:p>
          <a:p>
            <a:r>
              <a:rPr lang="es-ES" sz="1200" dirty="0">
                <a:ea typeface="+mn-lt"/>
                <a:cs typeface="+mn-lt"/>
              </a:rPr>
              <a:t>Año: 2022 </a:t>
            </a:r>
            <a:endParaRPr lang="es-ES" dirty="0"/>
          </a:p>
        </p:txBody>
      </p:sp>
      <p:pic>
        <p:nvPicPr>
          <p:cNvPr id="9" name="Imagen 9" descr="Planta con hojas verdes&#10;&#10;Descripción generada automáticamente">
            <a:extLst>
              <a:ext uri="{FF2B5EF4-FFF2-40B4-BE49-F238E27FC236}">
                <a16:creationId xmlns:a16="http://schemas.microsoft.com/office/drawing/2014/main" id="{ECD143E1-8C58-B1A8-23E5-A3A71533F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43" y="1232470"/>
            <a:ext cx="3505200" cy="4223727"/>
          </a:xfrm>
          <a:prstGeom prst="rect">
            <a:avLst/>
          </a:prstGeom>
        </p:spPr>
      </p:pic>
      <p:pic>
        <p:nvPicPr>
          <p:cNvPr id="10" name="Imagen 10">
            <a:extLst>
              <a:ext uri="{FF2B5EF4-FFF2-40B4-BE49-F238E27FC236}">
                <a16:creationId xmlns:a16="http://schemas.microsoft.com/office/drawing/2014/main" id="{E5586916-F750-E418-6680-E666D034A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1733" y="1233296"/>
            <a:ext cx="3662438" cy="4222075"/>
          </a:xfrm>
          <a:prstGeom prst="rect">
            <a:avLst/>
          </a:prstGeom>
        </p:spPr>
      </p:pic>
      <p:pic>
        <p:nvPicPr>
          <p:cNvPr id="12" name="Imagen 12" descr="Interfaz de usuario gráfica, Aplicación, Word&#10;&#10;Descripción generada automáticamente">
            <a:extLst>
              <a:ext uri="{FF2B5EF4-FFF2-40B4-BE49-F238E27FC236}">
                <a16:creationId xmlns:a16="http://schemas.microsoft.com/office/drawing/2014/main" id="{3D56F5B5-2734-7AE1-DE92-41034CB59E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493" t="50309" r="20100" b="31893"/>
          <a:stretch/>
        </p:blipFill>
        <p:spPr>
          <a:xfrm>
            <a:off x="3802743" y="3176611"/>
            <a:ext cx="4087466" cy="234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12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8162831-3B85-A745-BF3E-8E481C39A4A9}"/>
              </a:ext>
            </a:extLst>
          </p:cNvPr>
          <p:cNvSpPr txBox="1"/>
          <p:nvPr/>
        </p:nvSpPr>
        <p:spPr>
          <a:xfrm>
            <a:off x="5181600" y="11369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/>
              <a:t>La espera inútil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C1945A5-D4C8-D94C-8A04-CDE69C531526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s-US"/>
          </a:p>
        </p:txBody>
      </p:sp>
      <p:pic>
        <p:nvPicPr>
          <p:cNvPr id="5" name="Imagen 5">
            <a:extLst>
              <a:ext uri="{FF2B5EF4-FFF2-40B4-BE49-F238E27FC236}">
                <a16:creationId xmlns:a16="http://schemas.microsoft.com/office/drawing/2014/main" id="{6108E1D1-076B-3B4F-ADCA-F424BDBCEB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899" y="719665"/>
            <a:ext cx="4064583" cy="541866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153F2B2-FD8D-664D-9C9E-5A636AB5A026}"/>
              </a:ext>
            </a:extLst>
          </p:cNvPr>
          <p:cNvSpPr txBox="1"/>
          <p:nvPr/>
        </p:nvSpPr>
        <p:spPr>
          <a:xfrm>
            <a:off x="4826146" y="869148"/>
            <a:ext cx="2539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1400" dirty="0"/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CF45B72-7810-FA41-92D9-FFCF86E3CE36}"/>
              </a:ext>
            </a:extLst>
          </p:cNvPr>
          <p:cNvSpPr txBox="1"/>
          <p:nvPr/>
        </p:nvSpPr>
        <p:spPr>
          <a:xfrm>
            <a:off x="4826146" y="4661004"/>
            <a:ext cx="25637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US" sz="1400" dirty="0"/>
              <a:t>Brandon Alonso </a:t>
            </a:r>
          </a:p>
          <a:p>
            <a:r>
              <a:rPr lang="es-US" sz="1400" dirty="0"/>
              <a:t>Encontrarte al sendero</a:t>
            </a:r>
          </a:p>
          <a:p>
            <a:pPr algn="l"/>
            <a:r>
              <a:rPr lang="es-US" sz="1400" dirty="0"/>
              <a:t>Técnica: Técnica digital</a:t>
            </a:r>
          </a:p>
          <a:p>
            <a:pPr algn="l"/>
            <a:r>
              <a:rPr lang="es-US" sz="1400" dirty="0"/>
              <a:t>Año:2022</a:t>
            </a:r>
          </a:p>
        </p:txBody>
      </p:sp>
    </p:spTree>
    <p:extLst>
      <p:ext uri="{BB962C8B-B14F-4D97-AF65-F5344CB8AC3E}">
        <p14:creationId xmlns:p14="http://schemas.microsoft.com/office/powerpoint/2010/main" val="946040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2013442-B3F7-C34A-8AB6-6C0B8386D421}"/>
              </a:ext>
            </a:extLst>
          </p:cNvPr>
          <p:cNvSpPr txBox="1"/>
          <p:nvPr/>
        </p:nvSpPr>
        <p:spPr>
          <a:xfrm>
            <a:off x="5181600" y="180219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/>
              <a:t>Atardecer</a:t>
            </a:r>
            <a:r>
              <a:rPr lang="es-US"/>
              <a:t> </a:t>
            </a:r>
          </a:p>
        </p:txBody>
      </p:sp>
      <p:pic>
        <p:nvPicPr>
          <p:cNvPr id="3" name="Imagen 3">
            <a:extLst>
              <a:ext uri="{FF2B5EF4-FFF2-40B4-BE49-F238E27FC236}">
                <a16:creationId xmlns:a16="http://schemas.microsoft.com/office/drawing/2014/main" id="{7588F912-7C45-D14F-AC02-9A1C0C9463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4" r="4573" b="32057"/>
          <a:stretch/>
        </p:blipFill>
        <p:spPr>
          <a:xfrm>
            <a:off x="827" y="929148"/>
            <a:ext cx="5485574" cy="2816942"/>
          </a:xfrm>
          <a:prstGeom prst="rect">
            <a:avLst/>
          </a:prstGeom>
        </p:spPr>
      </p:pic>
      <p:pic>
        <p:nvPicPr>
          <p:cNvPr id="4" name="Imagen 4">
            <a:extLst>
              <a:ext uri="{FF2B5EF4-FFF2-40B4-BE49-F238E27FC236}">
                <a16:creationId xmlns:a16="http://schemas.microsoft.com/office/drawing/2014/main" id="{F1921036-A91F-B048-BF6E-63B3C5E6F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730" y="816429"/>
            <a:ext cx="5749270" cy="431195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632F186-D4E6-8F41-959F-4DBE81A144AA}"/>
              </a:ext>
            </a:extLst>
          </p:cNvPr>
          <p:cNvSpPr txBox="1"/>
          <p:nvPr/>
        </p:nvSpPr>
        <p:spPr>
          <a:xfrm>
            <a:off x="6356194" y="5128381"/>
            <a:ext cx="4565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S" sz="1400" dirty="0"/>
              <a:t> Brandon Alonso Guzmán </a:t>
            </a:r>
          </a:p>
          <a:p>
            <a:r>
              <a:rPr lang="es-US" sz="1400" dirty="0"/>
              <a:t>Corazón fundido</a:t>
            </a:r>
          </a:p>
          <a:p>
            <a:pPr algn="l"/>
            <a:r>
              <a:rPr lang="es-US" sz="1400" dirty="0"/>
              <a:t> Técnica: Técnica digital </a:t>
            </a:r>
          </a:p>
          <a:p>
            <a:pPr algn="l"/>
            <a:r>
              <a:rPr lang="es-US" sz="1400" dirty="0"/>
              <a:t>Año: 2022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19761C6-5A6B-C340-A2D6-7A563EC325B4}"/>
              </a:ext>
            </a:extLst>
          </p:cNvPr>
          <p:cNvSpPr txBox="1"/>
          <p:nvPr/>
        </p:nvSpPr>
        <p:spPr>
          <a:xfrm>
            <a:off x="-54419" y="5128381"/>
            <a:ext cx="4565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US" sz="1400" dirty="0"/>
              <a:t>Brandon Alonso</a:t>
            </a:r>
          </a:p>
          <a:p>
            <a:pPr algn="l"/>
            <a:r>
              <a:rPr lang="es-US" sz="1400" dirty="0"/>
              <a:t>Callada y dulce  </a:t>
            </a:r>
          </a:p>
          <a:p>
            <a:pPr algn="l"/>
            <a:r>
              <a:rPr lang="es-US" sz="1400" dirty="0"/>
              <a:t>Técnica: Técnica digital</a:t>
            </a:r>
          </a:p>
          <a:p>
            <a:pPr algn="l"/>
            <a:r>
              <a:rPr lang="es-US" sz="1400" dirty="0"/>
              <a:t>Año: 2022</a:t>
            </a:r>
          </a:p>
        </p:txBody>
      </p:sp>
    </p:spTree>
    <p:extLst>
      <p:ext uri="{BB962C8B-B14F-4D97-AF65-F5344CB8AC3E}">
        <p14:creationId xmlns:p14="http://schemas.microsoft.com/office/powerpoint/2010/main" val="1357817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B609B63-CD53-684D-BA93-5B39E4650F40}"/>
              </a:ext>
            </a:extLst>
          </p:cNvPr>
          <p:cNvSpPr txBox="1"/>
          <p:nvPr/>
        </p:nvSpPr>
        <p:spPr>
          <a:xfrm rot="10800000" flipV="1">
            <a:off x="3830562" y="166040"/>
            <a:ext cx="45308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2000" b="1"/>
              <a:t>Silueta de la India Mexicana</a:t>
            </a:r>
            <a:r>
              <a:rPr lang="es-US"/>
              <a:t> </a:t>
            </a:r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305E9FED-4E5C-9144-8DEE-9AE84426A1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89" y="719666"/>
            <a:ext cx="4064583" cy="5418667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79895A4-D040-4141-89B9-65395AB4FBA3}"/>
              </a:ext>
            </a:extLst>
          </p:cNvPr>
          <p:cNvSpPr txBox="1"/>
          <p:nvPr/>
        </p:nvSpPr>
        <p:spPr>
          <a:xfrm>
            <a:off x="4694172" y="696686"/>
            <a:ext cx="23150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US" sz="1400" dirty="0"/>
              <a:t>Brandon Alonso Guzmán </a:t>
            </a:r>
          </a:p>
          <a:p>
            <a:pPr algn="l"/>
            <a:r>
              <a:rPr lang="es-US" sz="1400" dirty="0"/>
              <a:t>Ventana</a:t>
            </a:r>
          </a:p>
          <a:p>
            <a:pPr algn="l"/>
            <a:r>
              <a:rPr lang="es-US" sz="1400" dirty="0"/>
              <a:t>Técnica: Técnica digital</a:t>
            </a:r>
          </a:p>
          <a:p>
            <a:pPr algn="l"/>
            <a:r>
              <a:rPr lang="es-US" sz="1400" dirty="0"/>
              <a:t>Año:2022</a:t>
            </a:r>
          </a:p>
        </p:txBody>
      </p:sp>
    </p:spTree>
    <p:extLst>
      <p:ext uri="{BB962C8B-B14F-4D97-AF65-F5344CB8AC3E}">
        <p14:creationId xmlns:p14="http://schemas.microsoft.com/office/powerpoint/2010/main" val="4079988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3F6027-171B-0A26-EDCF-693433A46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3411" y="-1354347"/>
            <a:ext cx="6189482" cy="2146539"/>
          </a:xfrm>
        </p:spPr>
        <p:txBody>
          <a:bodyPr/>
          <a:lstStyle/>
          <a:p>
            <a:r>
              <a:rPr lang="es-MX">
                <a:latin typeface="Verdana Pro Cond Light"/>
                <a:cs typeface="Calibri"/>
              </a:rPr>
              <a:t>ATARDECER</a:t>
            </a:r>
            <a:endParaRPr lang="es-MX">
              <a:latin typeface="Verdana Pro Cond Light"/>
            </a:endParaRPr>
          </a:p>
        </p:txBody>
      </p:sp>
      <p:pic>
        <p:nvPicPr>
          <p:cNvPr id="5" name="Imagen 5">
            <a:extLst>
              <a:ext uri="{FF2B5EF4-FFF2-40B4-BE49-F238E27FC236}">
                <a16:creationId xmlns:a16="http://schemas.microsoft.com/office/drawing/2014/main" id="{BB147B60-10C8-C553-D7CB-3E6869E8B7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245" y="1325323"/>
            <a:ext cx="5309557" cy="3967791"/>
          </a:xfr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1817003-DDDD-4F23-AA37-A24E56AC05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42467" y="1597324"/>
            <a:ext cx="2020049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MX" sz="1800">
                <a:latin typeface="Dreaming Outloud Script Pro"/>
                <a:ea typeface="+mn-lt"/>
                <a:cs typeface="+mn-lt"/>
              </a:rPr>
              <a:t>Siento mi corazón en la dulzura fundirse como ceras: son un óleo tardo y no un vino mis venas,  y siento que mi vida se va huyendo callada y dulce como la gacela.</a:t>
            </a:r>
            <a:endParaRPr lang="es-MX" sz="1800">
              <a:latin typeface="Dreaming Outloud Script Pro"/>
              <a:cs typeface="Dreaming Outloud Script Pro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8E283B-481D-D010-2E92-5EA1AFCCA9DB}"/>
              </a:ext>
            </a:extLst>
          </p:cNvPr>
          <p:cNvSpPr txBox="1"/>
          <p:nvPr/>
        </p:nvSpPr>
        <p:spPr>
          <a:xfrm>
            <a:off x="452851" y="5700007"/>
            <a:ext cx="3968224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s-US" sz="1400" i="1" dirty="0">
              <a:latin typeface="Verdana Pro Cond Light"/>
            </a:endParaRPr>
          </a:p>
          <a:p>
            <a:r>
              <a:rPr lang="es-US" sz="1400" i="1" dirty="0">
                <a:latin typeface="Verdana Pro Cond Light"/>
              </a:rPr>
              <a:t>Elizabeth Espinoza de la Cruz </a:t>
            </a:r>
          </a:p>
          <a:p>
            <a:r>
              <a:rPr lang="es-US" sz="1400" i="1" dirty="0">
                <a:latin typeface="Verdana Pro Cond Light"/>
              </a:rPr>
              <a:t>Combinación de atardecer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Año:2022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  <p:pic>
        <p:nvPicPr>
          <p:cNvPr id="6" name="Imagen 6">
            <a:extLst>
              <a:ext uri="{FF2B5EF4-FFF2-40B4-BE49-F238E27FC236}">
                <a16:creationId xmlns:a16="http://schemas.microsoft.com/office/drawing/2014/main" id="{951FE244-CF82-1620-3BCE-172FCA3B3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570" y="435634"/>
            <a:ext cx="3835878" cy="5152845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428FF8B-AE3B-F7B1-B3C0-2AC407830806}"/>
              </a:ext>
            </a:extLst>
          </p:cNvPr>
          <p:cNvSpPr txBox="1"/>
          <p:nvPr/>
        </p:nvSpPr>
        <p:spPr>
          <a:xfrm>
            <a:off x="7770926" y="5771894"/>
            <a:ext cx="381026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s-US" sz="1400" i="1" dirty="0">
              <a:latin typeface="Verdana Pro Cond Light"/>
            </a:endParaRPr>
          </a:p>
          <a:p>
            <a:r>
              <a:rPr lang="es-US" sz="1400" i="1" dirty="0">
                <a:latin typeface="Verdana Pro Cond Light"/>
              </a:rPr>
              <a:t>Elizabeth Espinoza de la Cruz</a:t>
            </a:r>
          </a:p>
          <a:p>
            <a:r>
              <a:rPr lang="es-US" sz="1400" i="1" dirty="0">
                <a:latin typeface="Verdana Pro Cond Light"/>
              </a:rPr>
              <a:t>El ultimo rayo de luz 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r>
              <a:rPr lang="es-US" sz="1400" i="1" dirty="0">
                <a:latin typeface="Verdana Pro Cond Light"/>
              </a:rPr>
              <a:t>Año:2022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9880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3F6027-171B-0A26-EDCF-693433A46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3411" y="-1354347"/>
            <a:ext cx="6189482" cy="2146539"/>
          </a:xfrm>
        </p:spPr>
        <p:txBody>
          <a:bodyPr/>
          <a:lstStyle/>
          <a:p>
            <a:r>
              <a:rPr lang="es-MX">
                <a:latin typeface="Verdana Pro Cond Light"/>
                <a:cs typeface="Calibri"/>
              </a:rPr>
              <a:t>AMANECER</a:t>
            </a:r>
          </a:p>
        </p:txBody>
      </p:sp>
      <p:pic>
        <p:nvPicPr>
          <p:cNvPr id="10" name="Imagen 10">
            <a:extLst>
              <a:ext uri="{FF2B5EF4-FFF2-40B4-BE49-F238E27FC236}">
                <a16:creationId xmlns:a16="http://schemas.microsoft.com/office/drawing/2014/main" id="{ACEE82BD-4674-E79B-E013-078817001C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6" r="17912" b="1"/>
          <a:stretch/>
        </p:blipFill>
        <p:spPr>
          <a:xfrm>
            <a:off x="7765810" y="575187"/>
            <a:ext cx="3000514" cy="4861142"/>
          </a:xfrm>
        </p:spPr>
      </p:pic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196FD5AB-F566-9933-9C42-62A439617DA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8E283B-481D-D010-2E92-5EA1AFCCA9DB}"/>
              </a:ext>
            </a:extLst>
          </p:cNvPr>
          <p:cNvSpPr txBox="1"/>
          <p:nvPr/>
        </p:nvSpPr>
        <p:spPr>
          <a:xfrm>
            <a:off x="452851" y="5700007"/>
            <a:ext cx="381026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s-US" sz="1400" i="1" dirty="0">
              <a:latin typeface="Verdana Pro Cond Light"/>
            </a:endParaRPr>
          </a:p>
          <a:p>
            <a:r>
              <a:rPr lang="es-US" sz="1400" i="1" dirty="0">
                <a:latin typeface="Verdana Pro Cond Light"/>
              </a:rPr>
              <a:t>Elizabeth Espinoza de la Cruz</a:t>
            </a:r>
          </a:p>
          <a:p>
            <a:r>
              <a:rPr lang="es-US" sz="1400" i="1" dirty="0">
                <a:latin typeface="Verdana Pro Cond Light"/>
              </a:rPr>
              <a:t>La nube 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Año:2022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428FF8B-AE3B-F7B1-B3C0-2AC407830806}"/>
              </a:ext>
            </a:extLst>
          </p:cNvPr>
          <p:cNvSpPr txBox="1"/>
          <p:nvPr/>
        </p:nvSpPr>
        <p:spPr>
          <a:xfrm>
            <a:off x="7770926" y="5771894"/>
            <a:ext cx="381026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s-US" sz="1400" i="1" dirty="0">
              <a:latin typeface="Verdana Pro Cond Light"/>
            </a:endParaRPr>
          </a:p>
          <a:p>
            <a:r>
              <a:rPr lang="es-US" sz="1400" i="1" dirty="0">
                <a:latin typeface="Verdana Pro Cond Light"/>
              </a:rPr>
              <a:t>Elizabeth Espinoza de la Cruz</a:t>
            </a:r>
          </a:p>
          <a:p>
            <a:r>
              <a:rPr lang="es-US" sz="1400" i="1" dirty="0">
                <a:latin typeface="Verdana Pro Cond Light"/>
              </a:rPr>
              <a:t>El camino hacia un buen </a:t>
            </a:r>
            <a:r>
              <a:rPr lang="es-US" sz="1400" i="1" dirty="0" err="1">
                <a:latin typeface="Verdana Pro Cond Light"/>
              </a:rPr>
              <a:t>dia</a:t>
            </a:r>
            <a:r>
              <a:rPr lang="es-US" sz="1400" i="1" dirty="0">
                <a:latin typeface="Verdana Pro Cond Light"/>
              </a:rPr>
              <a:t> 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Año:2022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  <p:pic>
        <p:nvPicPr>
          <p:cNvPr id="9" name="Imagen 10">
            <a:extLst>
              <a:ext uri="{FF2B5EF4-FFF2-40B4-BE49-F238E27FC236}">
                <a16:creationId xmlns:a16="http://schemas.microsoft.com/office/drawing/2014/main" id="{08BE2A58-DC50-0D8F-F1E2-C1802278D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826" y="826333"/>
            <a:ext cx="5916118" cy="444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57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BFB890-C5A1-A91C-2055-0CE2C52F4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675" y="-592347"/>
            <a:ext cx="3932237" cy="1600200"/>
          </a:xfrm>
        </p:spPr>
        <p:txBody>
          <a:bodyPr/>
          <a:lstStyle/>
          <a:p>
            <a:r>
              <a:rPr lang="es-MX">
                <a:ea typeface="+mj-lt"/>
                <a:cs typeface="+mj-lt"/>
              </a:rPr>
              <a:t>VERGÜENZA</a:t>
            </a:r>
            <a:endParaRPr lang="es-MX"/>
          </a:p>
        </p:txBody>
      </p:sp>
      <p:pic>
        <p:nvPicPr>
          <p:cNvPr id="5" name="Imagen 5">
            <a:extLst>
              <a:ext uri="{FF2B5EF4-FFF2-40B4-BE49-F238E27FC236}">
                <a16:creationId xmlns:a16="http://schemas.microsoft.com/office/drawing/2014/main" id="{EAADE22F-FB4E-A402-9CBA-071297EA17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4027" b="2095"/>
          <a:stretch/>
        </p:blipFill>
        <p:spPr>
          <a:xfrm>
            <a:off x="992660" y="1001804"/>
            <a:ext cx="3018901" cy="4602583"/>
          </a:xfr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C2F5DB9-F69B-637C-44B2-21B5A2AF9CFC}"/>
              </a:ext>
            </a:extLst>
          </p:cNvPr>
          <p:cNvSpPr txBox="1"/>
          <p:nvPr/>
        </p:nvSpPr>
        <p:spPr>
          <a:xfrm>
            <a:off x="452851" y="5774958"/>
            <a:ext cx="381026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s-US" sz="1400" i="1" dirty="0">
              <a:latin typeface="Verdana Pro Cond Light"/>
            </a:endParaRPr>
          </a:p>
          <a:p>
            <a:r>
              <a:rPr lang="es-US" sz="1400" i="1" dirty="0">
                <a:latin typeface="Verdana Pro Cond Light"/>
              </a:rPr>
              <a:t>Elizabeth Espinoza de la Cruz</a:t>
            </a:r>
          </a:p>
          <a:p>
            <a:r>
              <a:rPr lang="es-US" sz="1400" i="1" dirty="0">
                <a:latin typeface="Verdana Pro Cond Light"/>
              </a:rPr>
              <a:t>Paseo 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Año:2022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  <p:pic>
        <p:nvPicPr>
          <p:cNvPr id="10" name="Imagen 10">
            <a:extLst>
              <a:ext uri="{FF2B5EF4-FFF2-40B4-BE49-F238E27FC236}">
                <a16:creationId xmlns:a16="http://schemas.microsoft.com/office/drawing/2014/main" id="{ABE10BB7-59FE-10BF-AFCB-D23A80A8B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3285" y="913151"/>
            <a:ext cx="3642609" cy="4856813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D822817-6707-C56C-604C-18B9A0BF264E}"/>
              </a:ext>
            </a:extLst>
          </p:cNvPr>
          <p:cNvSpPr txBox="1"/>
          <p:nvPr/>
        </p:nvSpPr>
        <p:spPr>
          <a:xfrm>
            <a:off x="5512030" y="5812432"/>
            <a:ext cx="3810262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US" sz="1400" i="1" dirty="0">
                <a:latin typeface="Verdana Pro Cond Light"/>
              </a:rPr>
              <a:t>Elizabeth Espinoza de la Cruz</a:t>
            </a:r>
          </a:p>
          <a:p>
            <a:r>
              <a:rPr lang="es-US" sz="1400" i="1" dirty="0">
                <a:latin typeface="Verdana Pro Cond Light"/>
              </a:rPr>
              <a:t>No vuelves 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pPr algn="l"/>
            <a:r>
              <a:rPr lang="es-US" sz="1400" i="1" dirty="0">
                <a:latin typeface="Verdana Pro Cond Light"/>
              </a:rPr>
              <a:t>Técnica: Técnica digital</a:t>
            </a:r>
            <a:endParaRPr lang="es-US" sz="1400" i="1" dirty="0">
              <a:latin typeface="Verdana Pro Cond Light"/>
              <a:ea typeface="Calibri"/>
              <a:cs typeface="Calibri"/>
            </a:endParaRPr>
          </a:p>
          <a:p>
            <a:r>
              <a:rPr lang="es-US" sz="1400" i="1" dirty="0">
                <a:latin typeface="Verdana Pro Cond Light"/>
              </a:rPr>
              <a:t>Año:2022</a:t>
            </a:r>
          </a:p>
          <a:p>
            <a:pPr algn="l"/>
            <a:endParaRPr lang="es-US" sz="1400" i="1" dirty="0">
              <a:latin typeface="Verdana Pro Cond Light"/>
              <a:ea typeface="Calibri"/>
              <a:cs typeface="Calibri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DAF653FA-13C8-3D40-4408-F323672087B4}"/>
              </a:ext>
            </a:extLst>
          </p:cNvPr>
          <p:cNvSpPr txBox="1">
            <a:spLocks/>
          </p:cNvSpPr>
          <p:nvPr/>
        </p:nvSpPr>
        <p:spPr>
          <a:xfrm>
            <a:off x="5383741" y="-804708"/>
            <a:ext cx="3932237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>
                <a:cs typeface="Calibri Light"/>
              </a:rPr>
              <a:t>LA ESPERA INUTIL.</a:t>
            </a:r>
          </a:p>
        </p:txBody>
      </p:sp>
    </p:spTree>
    <p:extLst>
      <p:ext uri="{BB962C8B-B14F-4D97-AF65-F5344CB8AC3E}">
        <p14:creationId xmlns:p14="http://schemas.microsoft.com/office/powerpoint/2010/main" val="2096173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José Bleger (Author of Psicología de la conducta)">
            <a:extLst>
              <a:ext uri="{FF2B5EF4-FFF2-40B4-BE49-F238E27FC236}">
                <a16:creationId xmlns:a16="http://schemas.microsoft.com/office/drawing/2014/main" id="{BD89C7EF-A8AA-479F-8479-232ABF272F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F2A2479-3132-411A-9EC9-5F07BDFAB313}"/>
              </a:ext>
            </a:extLst>
          </p:cNvPr>
          <p:cNvSpPr txBox="1"/>
          <p:nvPr/>
        </p:nvSpPr>
        <p:spPr>
          <a:xfrm>
            <a:off x="8642556" y="4477130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Lizbeth Galicia Gaytán</a:t>
            </a: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</a:rPr>
              <a:t>P</a:t>
            </a: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alabra en la garganta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AEBDA54-BBA7-4A51-BCB1-03E728698372}"/>
              </a:ext>
            </a:extLst>
          </p:cNvPr>
          <p:cNvSpPr txBox="1"/>
          <p:nvPr/>
        </p:nvSpPr>
        <p:spPr>
          <a:xfrm>
            <a:off x="855713" y="666464"/>
            <a:ext cx="3682794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6000" b="1" dirty="0">
                <a:latin typeface="Aldhabi" panose="020B0604020202020204" pitchFamily="2" charset="-78"/>
                <a:cs typeface="Aldhabi" panose="020B0604020202020204" pitchFamily="2" charset="-78"/>
              </a:rPr>
              <a:t>UNA PALABRA </a:t>
            </a:r>
          </a:p>
          <a:p>
            <a:pPr algn="ctr"/>
            <a:r>
              <a:rPr lang="es-MX" sz="1400" i="1" dirty="0"/>
              <a:t>(Fragmento)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1F10188-213A-4C64-A0E2-FD609D671BCD}"/>
              </a:ext>
            </a:extLst>
          </p:cNvPr>
          <p:cNvSpPr txBox="1"/>
          <p:nvPr/>
        </p:nvSpPr>
        <p:spPr>
          <a:xfrm>
            <a:off x="540005" y="3738466"/>
            <a:ext cx="442820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/>
              <a:t>Yo tengo una palabra en la garganta</a:t>
            </a:r>
          </a:p>
          <a:p>
            <a:pPr algn="ctr"/>
            <a:r>
              <a:rPr lang="es-ES" i="1" dirty="0"/>
              <a:t> y no la suelto, y no me libro de ella </a:t>
            </a:r>
          </a:p>
          <a:p>
            <a:pPr algn="ctr"/>
            <a:r>
              <a:rPr lang="es-ES" i="1" dirty="0"/>
              <a:t>aunque me empuja su empellón de sangre.</a:t>
            </a:r>
          </a:p>
          <a:p>
            <a:pPr algn="ctr"/>
            <a:r>
              <a:rPr lang="es-ES" i="1" dirty="0"/>
              <a:t> Si la soltase, quema el pasto vivo, </a:t>
            </a:r>
          </a:p>
          <a:p>
            <a:pPr algn="ctr"/>
            <a:r>
              <a:rPr lang="es-ES" i="1" dirty="0"/>
              <a:t>sangra al cordero, hace caer al pájaro</a:t>
            </a:r>
            <a:endParaRPr lang="es-MX" i="1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AEB2FA8-707F-49FE-A273-D00B74E74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910" y="857829"/>
            <a:ext cx="6794090" cy="3507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ráfico 14" descr="Órgano del corazón contorno">
            <a:extLst>
              <a:ext uri="{FF2B5EF4-FFF2-40B4-BE49-F238E27FC236}">
                <a16:creationId xmlns:a16="http://schemas.microsoft.com/office/drawing/2014/main" id="{A8829990-0A72-4068-BCA2-C5AA701C9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41678" y="2261601"/>
            <a:ext cx="1110864" cy="111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2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617593B-6E7A-4079-87C5-CA24E461D4FD}"/>
              </a:ext>
            </a:extLst>
          </p:cNvPr>
          <p:cNvSpPr txBox="1"/>
          <p:nvPr/>
        </p:nvSpPr>
        <p:spPr>
          <a:xfrm>
            <a:off x="1418918" y="1254209"/>
            <a:ext cx="42659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/>
              <a:t>Tengo que desprenderla de mi lengua, </a:t>
            </a:r>
          </a:p>
          <a:p>
            <a:pPr algn="ctr"/>
            <a:r>
              <a:rPr lang="es-ES" i="1" dirty="0"/>
              <a:t>hallar un agujero de castores</a:t>
            </a:r>
          </a:p>
          <a:p>
            <a:pPr algn="ctr"/>
            <a:r>
              <a:rPr lang="es-ES" i="1" dirty="0"/>
              <a:t> o sepultarla con cal y mortero </a:t>
            </a:r>
          </a:p>
          <a:p>
            <a:pPr algn="ctr"/>
            <a:r>
              <a:rPr lang="es-ES" i="1" dirty="0"/>
              <a:t>porque no guarde como el alma el vuelo.</a:t>
            </a:r>
            <a:endParaRPr lang="es-MX" i="1" dirty="0"/>
          </a:p>
        </p:txBody>
      </p:sp>
      <p:pic>
        <p:nvPicPr>
          <p:cNvPr id="4" name="Imagen 3" descr="Un loro en la jaula&#10;&#10;Descripción generada automáticamente con confianza media">
            <a:extLst>
              <a:ext uri="{FF2B5EF4-FFF2-40B4-BE49-F238E27FC236}">
                <a16:creationId xmlns:a16="http://schemas.microsoft.com/office/drawing/2014/main" id="{8AB0844F-3219-465A-BFEC-EE9E9A27C3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2" b="6070"/>
          <a:stretch/>
        </p:blipFill>
        <p:spPr bwMode="auto">
          <a:xfrm>
            <a:off x="7536426" y="-34517"/>
            <a:ext cx="3898165" cy="689251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19EC63A-68C6-4D31-A4F5-1D648DC5A077}"/>
              </a:ext>
            </a:extLst>
          </p:cNvPr>
          <p:cNvSpPr txBox="1"/>
          <p:nvPr/>
        </p:nvSpPr>
        <p:spPr>
          <a:xfrm>
            <a:off x="4085304" y="5513041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Lizbeth Galicia Gaytán</a:t>
            </a: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E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</a:rPr>
              <a:t>l alama y el vuelo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7" name="Gráfico 6" descr="Gorrión contorno">
            <a:extLst>
              <a:ext uri="{FF2B5EF4-FFF2-40B4-BE49-F238E27FC236}">
                <a16:creationId xmlns:a16="http://schemas.microsoft.com/office/drawing/2014/main" id="{2440C358-A200-47F3-90C6-0EA65AD957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98455" y="2676893"/>
            <a:ext cx="1306896" cy="130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4550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6C1227F-A855-46D1-81C5-3A20F24D18D1}"/>
              </a:ext>
            </a:extLst>
          </p:cNvPr>
          <p:cNvSpPr txBox="1"/>
          <p:nvPr/>
        </p:nvSpPr>
        <p:spPr>
          <a:xfrm>
            <a:off x="6367615" y="2586786"/>
            <a:ext cx="43839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/>
              <a:t>No quiero dar señales de que vivo</a:t>
            </a:r>
          </a:p>
          <a:p>
            <a:pPr algn="ctr"/>
            <a:r>
              <a:rPr lang="es-ES" i="1" dirty="0"/>
              <a:t>mientras que por mi sangre vaya y venga</a:t>
            </a:r>
          </a:p>
          <a:p>
            <a:pPr algn="ctr"/>
            <a:r>
              <a:rPr lang="es-ES" i="1" dirty="0"/>
              <a:t>y suba y baje por mi loco aliento.</a:t>
            </a:r>
            <a:endParaRPr lang="es-MX" i="1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A12A8F3-C944-4AD4-B27F-2E93A40ED8FA}"/>
              </a:ext>
            </a:extLst>
          </p:cNvPr>
          <p:cNvSpPr txBox="1"/>
          <p:nvPr/>
        </p:nvSpPr>
        <p:spPr>
          <a:xfrm>
            <a:off x="4952768" y="5228303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Lizbeth Galicia Gaytán</a:t>
            </a:r>
          </a:p>
          <a:p>
            <a:pPr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</a:rPr>
              <a:t>No quiero dar señales 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9" name="Gráfico 8" descr="Inflamable contorno">
            <a:extLst>
              <a:ext uri="{FF2B5EF4-FFF2-40B4-BE49-F238E27FC236}">
                <a16:creationId xmlns:a16="http://schemas.microsoft.com/office/drawing/2014/main" id="{E3302750-F7F8-43F8-B15E-09D7D59D57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29995" y="1394852"/>
            <a:ext cx="1059198" cy="1059198"/>
          </a:xfrm>
          <a:prstGeom prst="rect">
            <a:avLst/>
          </a:prstGeom>
        </p:spPr>
      </p:pic>
      <p:pic>
        <p:nvPicPr>
          <p:cNvPr id="11" name="Imagen 10" descr="Imagen que contiene interior, comida, comiendo, pastel&#10;&#10;Descripción generada automáticamente">
            <a:extLst>
              <a:ext uri="{FF2B5EF4-FFF2-40B4-BE49-F238E27FC236}">
                <a16:creationId xmlns:a16="http://schemas.microsoft.com/office/drawing/2014/main" id="{6893F6E1-932F-476A-A50E-F5E6F6ABC1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472" b="6224"/>
          <a:stretch/>
        </p:blipFill>
        <p:spPr>
          <a:xfrm>
            <a:off x="608026" y="0"/>
            <a:ext cx="41704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222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E0E8AD9-06F6-4E27-8196-AB61B1FA3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00" y="0"/>
            <a:ext cx="510408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4E43E6E-9E0A-4CE3-AC05-C1B8F639C6B0}"/>
              </a:ext>
            </a:extLst>
          </p:cNvPr>
          <p:cNvSpPr txBox="1"/>
          <p:nvPr/>
        </p:nvSpPr>
        <p:spPr>
          <a:xfrm>
            <a:off x="6706830" y="1044280"/>
            <a:ext cx="464942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/>
              <a:t>Aunque mi padre Job la dijo, ardiendo,</a:t>
            </a:r>
          </a:p>
          <a:p>
            <a:pPr algn="ctr"/>
            <a:r>
              <a:rPr lang="es-ES" i="1" dirty="0"/>
              <a:t>no quiero darle, no, mi pobre boca</a:t>
            </a:r>
          </a:p>
          <a:p>
            <a:pPr algn="ctr"/>
            <a:r>
              <a:rPr lang="es-ES" i="1" dirty="0"/>
              <a:t>porque no ruede y la hallen las mujeres</a:t>
            </a:r>
          </a:p>
          <a:p>
            <a:pPr algn="ctr"/>
            <a:r>
              <a:rPr lang="es-ES" i="1" dirty="0"/>
              <a:t>que van al río, y se enrede a sus trenzas</a:t>
            </a:r>
          </a:p>
          <a:p>
            <a:pPr algn="ctr"/>
            <a:r>
              <a:rPr lang="es-ES" i="1" dirty="0"/>
              <a:t>o al pobre matorral tuerza y abrase.</a:t>
            </a:r>
            <a:endParaRPr lang="es-MX" i="1" dirty="0"/>
          </a:p>
        </p:txBody>
      </p:sp>
      <p:pic>
        <p:nvPicPr>
          <p:cNvPr id="4" name="Gráfico 3" descr="Labios contorno">
            <a:extLst>
              <a:ext uri="{FF2B5EF4-FFF2-40B4-BE49-F238E27FC236}">
                <a16:creationId xmlns:a16="http://schemas.microsoft.com/office/drawing/2014/main" id="{FC690344-E1E1-4AA9-8DFA-C8681D985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7875" y="2521608"/>
            <a:ext cx="1307338" cy="130733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15429FF-7710-4DEB-AF72-AB934CD3197A}"/>
              </a:ext>
            </a:extLst>
          </p:cNvPr>
          <p:cNvSpPr txBox="1"/>
          <p:nvPr/>
        </p:nvSpPr>
        <p:spPr>
          <a:xfrm>
            <a:off x="5950359" y="5306274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Lizbeth Galicia Gaytán</a:t>
            </a:r>
          </a:p>
          <a:p>
            <a:pPr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S</a:t>
            </a:r>
            <a:r>
              <a:rPr lang="es-MX" dirty="0" err="1">
                <a:solidFill>
                  <a:srgbClr val="000000"/>
                </a:solidFill>
                <a:latin typeface="Calibri" panose="020F0502020204030204" pitchFamily="34" charset="0"/>
              </a:rPr>
              <a:t>epultura</a:t>
            </a:r>
            <a:r>
              <a:rPr lang="es-MX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432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DBF7D9E-E7A5-4348-AAF7-B8E572B605A8}"/>
              </a:ext>
            </a:extLst>
          </p:cNvPr>
          <p:cNvSpPr txBox="1"/>
          <p:nvPr/>
        </p:nvSpPr>
        <p:spPr>
          <a:xfrm>
            <a:off x="772448" y="1832302"/>
            <a:ext cx="431021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dirty="0"/>
              <a:t>Yo quiero echarle violentas semillas </a:t>
            </a:r>
          </a:p>
          <a:p>
            <a:pPr algn="ctr"/>
            <a:r>
              <a:rPr lang="es-ES" i="1" dirty="0"/>
              <a:t>Que en una noche la cubran y ahoguen, </a:t>
            </a:r>
          </a:p>
          <a:p>
            <a:pPr algn="ctr"/>
            <a:r>
              <a:rPr lang="es-ES" i="1" dirty="0"/>
              <a:t>Sin dejar de ella el cisco de una sílaba. </a:t>
            </a:r>
          </a:p>
          <a:p>
            <a:pPr algn="ctr"/>
            <a:r>
              <a:rPr lang="es-ES" i="1" dirty="0"/>
              <a:t>O rompérmela así, como la víbora </a:t>
            </a:r>
          </a:p>
          <a:p>
            <a:pPr algn="ctr"/>
            <a:r>
              <a:rPr lang="es-ES" i="1" dirty="0"/>
              <a:t>Que por mitad se parte entre los dientes.</a:t>
            </a:r>
            <a:endParaRPr lang="es-MX" i="1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56EE2FB-AE1A-4B3A-8C72-DBC0652D57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2935"/>
            <a:ext cx="5612130" cy="56121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3653FAA-01E0-404C-B457-C9CB5290E1B0}"/>
              </a:ext>
            </a:extLst>
          </p:cNvPr>
          <p:cNvSpPr txBox="1"/>
          <p:nvPr/>
        </p:nvSpPr>
        <p:spPr>
          <a:xfrm>
            <a:off x="2772698" y="5144331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Lizbeth Galicia Gaytán</a:t>
            </a: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</a:rPr>
              <a:t>E</a:t>
            </a: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 cisco de una sílaba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8" name="Gráfico 7" descr="Planta con raíces contorno">
            <a:extLst>
              <a:ext uri="{FF2B5EF4-FFF2-40B4-BE49-F238E27FC236}">
                <a16:creationId xmlns:a16="http://schemas.microsoft.com/office/drawing/2014/main" id="{E10479BA-F39B-4F2B-BF5A-8BC3FFA6F6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74492" y="726174"/>
            <a:ext cx="1106128" cy="110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33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F258426-7B8E-41A3-B17D-12617CB66C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867" y="348932"/>
            <a:ext cx="5612130" cy="61601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4E9C179-5374-4A0B-9CBA-C8B9F4C6839A}"/>
              </a:ext>
            </a:extLst>
          </p:cNvPr>
          <p:cNvSpPr txBox="1"/>
          <p:nvPr/>
        </p:nvSpPr>
        <p:spPr>
          <a:xfrm>
            <a:off x="2684208" y="5308738"/>
            <a:ext cx="31991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Lizbeth Galicia Gaytán</a:t>
            </a: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Título: M</a:t>
            </a:r>
            <a:r>
              <a:rPr lang="es-ES" dirty="0">
                <a:solidFill>
                  <a:srgbClr val="000000"/>
                </a:solidFill>
                <a:latin typeface="Calibri" panose="020F0502020204030204" pitchFamily="34" charset="0"/>
              </a:rPr>
              <a:t>i pobre boca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026E879-A8E6-41FC-8103-A3C7186A4582}"/>
              </a:ext>
            </a:extLst>
          </p:cNvPr>
          <p:cNvSpPr txBox="1"/>
          <p:nvPr/>
        </p:nvSpPr>
        <p:spPr>
          <a:xfrm>
            <a:off x="667975" y="2082156"/>
            <a:ext cx="4837471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6600" b="1" dirty="0">
                <a:latin typeface="Aldhabi" panose="020B0604020202020204" pitchFamily="2" charset="-78"/>
                <a:cs typeface="Aldhabi" panose="020B0604020202020204" pitchFamily="2" charset="-78"/>
              </a:rPr>
              <a:t>UNA PALABRA </a:t>
            </a:r>
          </a:p>
          <a:p>
            <a:pPr algn="ctr"/>
            <a:r>
              <a:rPr lang="es-MX" sz="2000" i="1" dirty="0"/>
              <a:t>Gabriela Mistral</a:t>
            </a:r>
          </a:p>
        </p:txBody>
      </p:sp>
      <p:pic>
        <p:nvPicPr>
          <p:cNvPr id="12" name="Gráfico 11" descr="Firma con relleno sólido">
            <a:extLst>
              <a:ext uri="{FF2B5EF4-FFF2-40B4-BE49-F238E27FC236}">
                <a16:creationId xmlns:a16="http://schemas.microsoft.com/office/drawing/2014/main" id="{4DF25AC4-F857-4EEF-B6B6-D4B2876552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56665" y="1076632"/>
            <a:ext cx="1460090" cy="146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709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3" descr="Una planta con flores rojas&#10;&#10;Descripción generada automáticamente">
            <a:extLst>
              <a:ext uri="{FF2B5EF4-FFF2-40B4-BE49-F238E27FC236}">
                <a16:creationId xmlns:a16="http://schemas.microsoft.com/office/drawing/2014/main" id="{7BF51047-C36D-5B08-78C6-9069ABA25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01" y="792848"/>
            <a:ext cx="2049136" cy="46048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DA1EB8-87CF-4588-A1FD-4756F9A28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10079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2" descr="Imagen que contiene roca, acostado, puesto, viejo&#10;&#10;Descripción generada automáticamente">
            <a:extLst>
              <a:ext uri="{FF2B5EF4-FFF2-40B4-BE49-F238E27FC236}">
                <a16:creationId xmlns:a16="http://schemas.microsoft.com/office/drawing/2014/main" id="{5A1504AE-45BF-0F01-81FA-1F48B416C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68" y="792848"/>
            <a:ext cx="2049136" cy="46048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7A4E378-EA57-47B9-B1EB-58B998F6C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2595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4">
            <a:extLst>
              <a:ext uri="{FF2B5EF4-FFF2-40B4-BE49-F238E27FC236}">
                <a16:creationId xmlns:a16="http://schemas.microsoft.com/office/drawing/2014/main" id="{C96793AD-5CDB-2002-5F8B-90BF174D4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8561" y="792848"/>
            <a:ext cx="2072160" cy="46048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2B31ED6-76F0-425A-9A41-C947AEF9C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66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3D2AE446-E29F-5B74-949B-5A7019A56FAB}"/>
              </a:ext>
            </a:extLst>
          </p:cNvPr>
          <p:cNvSpPr txBox="1"/>
          <p:nvPr/>
        </p:nvSpPr>
        <p:spPr>
          <a:xfrm>
            <a:off x="-174660" y="5475010"/>
            <a:ext cx="3227925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fontAlgn="base"/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PETTI VIANEIT ROJAS MEJIA</a:t>
            </a:r>
            <a:endParaRPr lang="es-ES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florentina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CD83EEC-8F3C-2732-CDAF-FE1EEA017BD0}"/>
              </a:ext>
            </a:extLst>
          </p:cNvPr>
          <p:cNvSpPr txBox="1"/>
          <p:nvPr/>
        </p:nvSpPr>
        <p:spPr>
          <a:xfrm>
            <a:off x="5633792" y="5388746"/>
            <a:ext cx="3227925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fontAlgn="base"/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PETTI VIANEIT ROJAS MEJIA</a:t>
            </a:r>
            <a:endParaRPr lang="es-ES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r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camino floral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B4C8C70-7C31-CEC2-8AB5-CB7F50A58351}"/>
              </a:ext>
            </a:extLst>
          </p:cNvPr>
          <p:cNvSpPr txBox="1"/>
          <p:nvPr/>
        </p:nvSpPr>
        <p:spPr>
          <a:xfrm>
            <a:off x="2830207" y="5475010"/>
            <a:ext cx="3227925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 fontAlgn="base"/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PETTI VIANEIT ROJAS MEJIA</a:t>
            </a:r>
            <a:endParaRPr lang="es-ES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r" rtl="0" fontAlgn="base"/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Título: </a:t>
            </a:r>
            <a:r>
              <a:rPr lang="es-ES" dirty="0">
                <a:solidFill>
                  <a:srgbClr val="000000"/>
                </a:solidFill>
                <a:latin typeface="Calibri"/>
                <a:cs typeface="Calibri"/>
              </a:rPr>
              <a:t>vida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Técnica: Fotografía digital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br>
              <a:rPr lang="en-US" b="0" i="0" dirty="0">
                <a:effectLst/>
                <a:latin typeface="Calibri" panose="020F0502020204030204" pitchFamily="34" charset="0"/>
              </a:rPr>
            </a:br>
            <a:r>
              <a:rPr lang="es-ES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Año: 2022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1485138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BECBB390F11E4F8EE7DCDFC01E4009" ma:contentTypeVersion="2" ma:contentTypeDescription="Create a new document." ma:contentTypeScope="" ma:versionID="ddc18fb4d90780dcd228ba71b7cc797d">
  <xsd:schema xmlns:xsd="http://www.w3.org/2001/XMLSchema" xmlns:xs="http://www.w3.org/2001/XMLSchema" xmlns:p="http://schemas.microsoft.com/office/2006/metadata/properties" xmlns:ns2="1946647b-c482-402a-92da-e78bcc9a2dd6" targetNamespace="http://schemas.microsoft.com/office/2006/metadata/properties" ma:root="true" ma:fieldsID="bc3d37a8bc052ae6a03b8136728e5958" ns2:_="">
    <xsd:import namespace="1946647b-c482-402a-92da-e78bcc9a2d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46647b-c482-402a-92da-e78bcc9a2d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5AD9B4-68B8-4A6D-A3E5-A8416657C3B4}">
  <ds:schemaRefs>
    <ds:schemaRef ds:uri="1946647b-c482-402a-92da-e78bcc9a2dd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E6328C9-712E-4727-89AF-3B043E4C9F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F6BF90-AF33-419A-A022-B6C43E18E9B0}">
  <ds:schemaRefs>
    <ds:schemaRef ds:uri="http://purl.org/dc/elements/1.1/"/>
    <ds:schemaRef ds:uri="http://schemas.microsoft.com/office/2006/metadata/properties"/>
    <ds:schemaRef ds:uri="1946647b-c482-402a-92da-e78bcc9a2dd6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1112</Words>
  <Application>Microsoft Office PowerPoint</Application>
  <PresentationFormat>Panorámica</PresentationFormat>
  <Paragraphs>228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7" baseType="lpstr">
      <vt:lpstr>Aldhabi</vt:lpstr>
      <vt:lpstr>Amasis MT Pro Light</vt:lpstr>
      <vt:lpstr>Arial</vt:lpstr>
      <vt:lpstr>Calibri</vt:lpstr>
      <vt:lpstr>Calibri Light</vt:lpstr>
      <vt:lpstr>Dreaming Outloud Script Pro</vt:lpstr>
      <vt:lpstr>Segoe UI</vt:lpstr>
      <vt:lpstr>Times New Roman</vt:lpstr>
      <vt:lpstr>Verdana Pro Cond Light</vt:lpstr>
      <vt:lpstr>Office Theme</vt:lpstr>
      <vt:lpstr>Homenaje a Gabriela Mistral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AMANECER</vt:lpstr>
      <vt:lpstr>ATARDECER</vt:lpstr>
      <vt:lpstr>Presentación de PowerPoint</vt:lpstr>
      <vt:lpstr>Presentación de PowerPoint</vt:lpstr>
      <vt:lpstr>Presentación de PowerPoint</vt:lpstr>
      <vt:lpstr>Presentación de PowerPoint</vt:lpstr>
      <vt:lpstr>ATARDECER</vt:lpstr>
      <vt:lpstr>AMANECER</vt:lpstr>
      <vt:lpstr>VERGÜENZA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>Marcela Munguía Arenas</cp:lastModifiedBy>
  <cp:revision>199</cp:revision>
  <dcterms:created xsi:type="dcterms:W3CDTF">2022-04-07T23:54:21Z</dcterms:created>
  <dcterms:modified xsi:type="dcterms:W3CDTF">2022-04-18T16:07:34Z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0x01010083BECBB390F11E4F8EE7DCDFC01E4009</vt:lpwstr>
  </property>
</Properties>
</file>