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5"/>
  </p:notesMasterIdLst>
  <p:sldIdLst>
    <p:sldId id="256" r:id="rId2"/>
    <p:sldId id="257" r:id="rId3"/>
    <p:sldId id="258" r:id="rId4"/>
  </p:sldIdLst>
  <p:sldSz cx="18288000" cy="10287000"/>
  <p:notesSz cx="6858000" cy="9144000"/>
  <p:embeddedFontLst>
    <p:embeddedFont>
      <p:font typeface="Calibri" panose="020F0502020204030204" pitchFamily="34" charset="0"/>
      <p:regular r:id="rId6"/>
      <p:bold r:id="rId7"/>
      <p:italic r:id="rId8"/>
      <p:boldItalic r:id="rId9"/>
    </p:embeddedFont>
    <p:embeddedFont>
      <p:font typeface="Garet" panose="020B0604020202020204" charset="0"/>
      <p:regular r:id="rId10"/>
    </p:embeddedFont>
    <p:embeddedFont>
      <p:font typeface="Garet Bold" panose="020B0604020202020204" charset="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55" autoAdjust="0"/>
  </p:normalViewPr>
  <p:slideViewPr>
    <p:cSldViewPr>
      <p:cViewPr varScale="1">
        <p:scale>
          <a:sx n="50" d="100"/>
          <a:sy n="50" d="100"/>
        </p:scale>
        <p:origin x="300" y="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notesMaster" Target="notesMasters/notesMaster1.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font" Target="fonts/font4.fntdata"/><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47818E-6C3F-4FF1-8BAF-AF29F5BE4DB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915266-A4C5-4464-9F9F-6096A903A866}" type="slidenum">
              <a:rPr lang="en-US" smtClean="0"/>
              <a:t>‹#›</a:t>
            </a:fld>
            <a:endParaRPr lang="en-US"/>
          </a:p>
        </p:txBody>
      </p:sp>
    </p:spTree>
    <p:extLst>
      <p:ext uri="{BB962C8B-B14F-4D97-AF65-F5344CB8AC3E}">
        <p14:creationId xmlns:p14="http://schemas.microsoft.com/office/powerpoint/2010/main" val="2207454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Atomic </a:t>
            </a:r>
            <a:r>
              <a:rPr lang="en-US" dirty="0" err="1"/>
              <a:t>redius</a:t>
            </a:r>
            <a:r>
              <a:rPr lang="en-US" dirty="0"/>
              <a:t> trend done by Rowaida </a:t>
            </a:r>
            <a:r>
              <a:rPr lang="en-US" dirty="0" err="1"/>
              <a:t>magdy</a:t>
            </a:r>
            <a:r>
              <a:rPr lang="en-US" dirty="0"/>
              <a:t> 10A</a:t>
            </a:r>
          </a:p>
        </p:txBody>
      </p:sp>
      <p:sp>
        <p:nvSpPr>
          <p:cNvPr id="4" name="Slide Number Placeholder 3"/>
          <p:cNvSpPr>
            <a:spLocks noGrp="1"/>
          </p:cNvSpPr>
          <p:nvPr>
            <p:ph type="sldNum" sz="quarter" idx="5"/>
          </p:nvPr>
        </p:nvSpPr>
        <p:spPr/>
        <p:txBody>
          <a:bodyPr/>
          <a:lstStyle/>
          <a:p>
            <a:fld id="{3B915266-A4C5-4464-9F9F-6096A903A866}" type="slidenum">
              <a:rPr lang="en-US" smtClean="0"/>
              <a:t>1</a:t>
            </a:fld>
            <a:endParaRPr lang="en-US"/>
          </a:p>
        </p:txBody>
      </p:sp>
    </p:spTree>
    <p:extLst>
      <p:ext uri="{BB962C8B-B14F-4D97-AF65-F5344CB8AC3E}">
        <p14:creationId xmlns:p14="http://schemas.microsoft.com/office/powerpoint/2010/main" val="2453517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10/27/2023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18" Type="http://schemas.openxmlformats.org/officeDocument/2006/relationships/image" Target="../media/image16.svg"/><Relationship Id="rId26" Type="http://schemas.openxmlformats.org/officeDocument/2006/relationships/image" Target="../media/image24.sv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sv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svg"/><Relationship Id="rId20" Type="http://schemas.openxmlformats.org/officeDocument/2006/relationships/image" Target="../media/image18.svg"/><Relationship Id="rId29"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png"/><Relationship Id="rId24" Type="http://schemas.openxmlformats.org/officeDocument/2006/relationships/image" Target="../media/image22.sv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28" Type="http://schemas.openxmlformats.org/officeDocument/2006/relationships/image" Target="../media/image26.svg"/><Relationship Id="rId10" Type="http://schemas.openxmlformats.org/officeDocument/2006/relationships/image" Target="../media/image8.svg"/><Relationship Id="rId19" Type="http://schemas.openxmlformats.org/officeDocument/2006/relationships/image" Target="../media/image17.pn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2.svg"/><Relationship Id="rId22" Type="http://schemas.openxmlformats.org/officeDocument/2006/relationships/image" Target="../media/image20.svg"/><Relationship Id="rId27" Type="http://schemas.openxmlformats.org/officeDocument/2006/relationships/image" Target="../media/image25.png"/><Relationship Id="rId30" Type="http://schemas.openxmlformats.org/officeDocument/2006/relationships/image" Target="../media/image28.svg"/></Relationships>
</file>

<file path=ppt/slides/_rels/slide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6.png"/><Relationship Id="rId3" Type="http://schemas.openxmlformats.org/officeDocument/2006/relationships/image" Target="../media/image20.svg"/><Relationship Id="rId7" Type="http://schemas.openxmlformats.org/officeDocument/2006/relationships/image" Target="../media/image32.svg"/><Relationship Id="rId12" Type="http://schemas.openxmlformats.org/officeDocument/2006/relationships/image" Target="../media/image35.png"/><Relationship Id="rId2" Type="http://schemas.openxmlformats.org/officeDocument/2006/relationships/image" Target="../media/image19.png"/><Relationship Id="rId16" Type="http://schemas.openxmlformats.org/officeDocument/2006/relationships/image" Target="../media/image39.svg"/><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28.svg"/><Relationship Id="rId5" Type="http://schemas.openxmlformats.org/officeDocument/2006/relationships/image" Target="../media/image30.svg"/><Relationship Id="rId15" Type="http://schemas.openxmlformats.org/officeDocument/2006/relationships/image" Target="../media/image38.png"/><Relationship Id="rId10" Type="http://schemas.openxmlformats.org/officeDocument/2006/relationships/image" Target="../media/image27.png"/><Relationship Id="rId4" Type="http://schemas.openxmlformats.org/officeDocument/2006/relationships/image" Target="../media/image29.png"/><Relationship Id="rId9" Type="http://schemas.openxmlformats.org/officeDocument/2006/relationships/image" Target="../media/image34.svg"/><Relationship Id="rId14" Type="http://schemas.openxmlformats.org/officeDocument/2006/relationships/image" Target="../media/image37.svg"/></Relationships>
</file>

<file path=ppt/slides/_rels/slide3.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47.svg"/><Relationship Id="rId3" Type="http://schemas.openxmlformats.org/officeDocument/2006/relationships/image" Target="../media/image4.svg"/><Relationship Id="rId7" Type="http://schemas.openxmlformats.org/officeDocument/2006/relationships/image" Target="../media/image43.svg"/><Relationship Id="rId12" Type="http://schemas.openxmlformats.org/officeDocument/2006/relationships/image" Target="../media/image46.png"/><Relationship Id="rId2" Type="http://schemas.openxmlformats.org/officeDocument/2006/relationships/image" Target="../media/image3.png"/><Relationship Id="rId16" Type="http://schemas.openxmlformats.org/officeDocument/2006/relationships/image" Target="../media/image50.png"/><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45.svg"/><Relationship Id="rId5" Type="http://schemas.openxmlformats.org/officeDocument/2006/relationships/image" Target="../media/image41.svg"/><Relationship Id="rId15" Type="http://schemas.openxmlformats.org/officeDocument/2006/relationships/image" Target="../media/image49.svg"/><Relationship Id="rId10" Type="http://schemas.openxmlformats.org/officeDocument/2006/relationships/image" Target="../media/image44.png"/><Relationship Id="rId4" Type="http://schemas.openxmlformats.org/officeDocument/2006/relationships/image" Target="../media/image40.png"/><Relationship Id="rId9" Type="http://schemas.openxmlformats.org/officeDocument/2006/relationships/image" Target="../media/image28.svg"/><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EEE3"/>
        </a:solidFill>
        <a:effectLst/>
      </p:bgPr>
    </p:bg>
    <p:spTree>
      <p:nvGrpSpPr>
        <p:cNvPr id="1" name=""/>
        <p:cNvGrpSpPr/>
        <p:nvPr/>
      </p:nvGrpSpPr>
      <p:grpSpPr>
        <a:xfrm>
          <a:off x="0" y="0"/>
          <a:ext cx="0" cy="0"/>
          <a:chOff x="0" y="0"/>
          <a:chExt cx="0" cy="0"/>
        </a:xfrm>
      </p:grpSpPr>
      <p:sp>
        <p:nvSpPr>
          <p:cNvPr id="2" name="Freeform 2"/>
          <p:cNvSpPr/>
          <p:nvPr/>
        </p:nvSpPr>
        <p:spPr>
          <a:xfrm>
            <a:off x="3351317" y="6251731"/>
            <a:ext cx="4858476" cy="4948447"/>
          </a:xfrm>
          <a:custGeom>
            <a:avLst/>
            <a:gdLst/>
            <a:ahLst/>
            <a:cxnLst/>
            <a:rect l="l" t="t" r="r" b="b"/>
            <a:pathLst>
              <a:path w="4858476" h="4948447">
                <a:moveTo>
                  <a:pt x="0" y="0"/>
                </a:moveTo>
                <a:lnTo>
                  <a:pt x="4858475" y="0"/>
                </a:lnTo>
                <a:lnTo>
                  <a:pt x="4858475" y="4948447"/>
                </a:lnTo>
                <a:lnTo>
                  <a:pt x="0" y="494844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a:off x="12233673" y="-2184742"/>
            <a:ext cx="4118018" cy="4194277"/>
          </a:xfrm>
          <a:custGeom>
            <a:avLst/>
            <a:gdLst/>
            <a:ahLst/>
            <a:cxnLst/>
            <a:rect l="l" t="t" r="r" b="b"/>
            <a:pathLst>
              <a:path w="4118018" h="4194277">
                <a:moveTo>
                  <a:pt x="0" y="0"/>
                </a:moveTo>
                <a:lnTo>
                  <a:pt x="4118018" y="0"/>
                </a:lnTo>
                <a:lnTo>
                  <a:pt x="4118018" y="4194277"/>
                </a:lnTo>
                <a:lnTo>
                  <a:pt x="0" y="419427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4" name="Freeform 4"/>
          <p:cNvSpPr/>
          <p:nvPr/>
        </p:nvSpPr>
        <p:spPr>
          <a:xfrm>
            <a:off x="-1661370" y="-939164"/>
            <a:ext cx="4875167" cy="5267862"/>
          </a:xfrm>
          <a:custGeom>
            <a:avLst/>
            <a:gdLst/>
            <a:ahLst/>
            <a:cxnLst/>
            <a:rect l="l" t="t" r="r" b="b"/>
            <a:pathLst>
              <a:path w="4875167" h="5267862">
                <a:moveTo>
                  <a:pt x="0" y="0"/>
                </a:moveTo>
                <a:lnTo>
                  <a:pt x="4875167" y="0"/>
                </a:lnTo>
                <a:lnTo>
                  <a:pt x="4875167" y="5267862"/>
                </a:lnTo>
                <a:lnTo>
                  <a:pt x="0" y="52678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5" name="Freeform 5"/>
          <p:cNvSpPr/>
          <p:nvPr/>
        </p:nvSpPr>
        <p:spPr>
          <a:xfrm>
            <a:off x="3552289" y="3844487"/>
            <a:ext cx="2056727" cy="1854794"/>
          </a:xfrm>
          <a:custGeom>
            <a:avLst/>
            <a:gdLst/>
            <a:ahLst/>
            <a:cxnLst/>
            <a:rect l="l" t="t" r="r" b="b"/>
            <a:pathLst>
              <a:path w="2056727" h="1854794">
                <a:moveTo>
                  <a:pt x="0" y="0"/>
                </a:moveTo>
                <a:lnTo>
                  <a:pt x="2056727" y="0"/>
                </a:lnTo>
                <a:lnTo>
                  <a:pt x="2056727" y="1854794"/>
                </a:lnTo>
                <a:lnTo>
                  <a:pt x="0" y="185479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6" name="Freeform 6"/>
          <p:cNvSpPr/>
          <p:nvPr/>
        </p:nvSpPr>
        <p:spPr>
          <a:xfrm>
            <a:off x="5441949" y="3844487"/>
            <a:ext cx="1510814" cy="1854794"/>
          </a:xfrm>
          <a:custGeom>
            <a:avLst/>
            <a:gdLst/>
            <a:ahLst/>
            <a:cxnLst/>
            <a:rect l="l" t="t" r="r" b="b"/>
            <a:pathLst>
              <a:path w="1510814" h="1854794">
                <a:moveTo>
                  <a:pt x="0" y="0"/>
                </a:moveTo>
                <a:lnTo>
                  <a:pt x="1510814" y="0"/>
                </a:lnTo>
                <a:lnTo>
                  <a:pt x="1510814" y="1854794"/>
                </a:lnTo>
                <a:lnTo>
                  <a:pt x="0" y="185479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7" name="Freeform 7"/>
          <p:cNvSpPr/>
          <p:nvPr/>
        </p:nvSpPr>
        <p:spPr>
          <a:xfrm>
            <a:off x="7090983" y="3844487"/>
            <a:ext cx="1992455" cy="1854794"/>
          </a:xfrm>
          <a:custGeom>
            <a:avLst/>
            <a:gdLst/>
            <a:ahLst/>
            <a:cxnLst/>
            <a:rect l="l" t="t" r="r" b="b"/>
            <a:pathLst>
              <a:path w="1992455" h="1854794">
                <a:moveTo>
                  <a:pt x="0" y="0"/>
                </a:moveTo>
                <a:lnTo>
                  <a:pt x="1992454" y="0"/>
                </a:lnTo>
                <a:lnTo>
                  <a:pt x="1992454" y="1854794"/>
                </a:lnTo>
                <a:lnTo>
                  <a:pt x="0" y="1854794"/>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8" name="Freeform 8"/>
          <p:cNvSpPr/>
          <p:nvPr/>
        </p:nvSpPr>
        <p:spPr>
          <a:xfrm>
            <a:off x="9210677" y="3844487"/>
            <a:ext cx="2446371" cy="1854794"/>
          </a:xfrm>
          <a:custGeom>
            <a:avLst/>
            <a:gdLst/>
            <a:ahLst/>
            <a:cxnLst/>
            <a:rect l="l" t="t" r="r" b="b"/>
            <a:pathLst>
              <a:path w="2446371" h="1854794">
                <a:moveTo>
                  <a:pt x="0" y="0"/>
                </a:moveTo>
                <a:lnTo>
                  <a:pt x="2446371" y="0"/>
                </a:lnTo>
                <a:lnTo>
                  <a:pt x="2446371" y="1854794"/>
                </a:lnTo>
                <a:lnTo>
                  <a:pt x="0" y="185479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sp>
      <p:sp>
        <p:nvSpPr>
          <p:cNvPr id="9" name="Freeform 9"/>
          <p:cNvSpPr/>
          <p:nvPr/>
        </p:nvSpPr>
        <p:spPr>
          <a:xfrm>
            <a:off x="11795267" y="3844487"/>
            <a:ext cx="876812" cy="1854794"/>
          </a:xfrm>
          <a:custGeom>
            <a:avLst/>
            <a:gdLst/>
            <a:ahLst/>
            <a:cxnLst/>
            <a:rect l="l" t="t" r="r" b="b"/>
            <a:pathLst>
              <a:path w="876812" h="1854794">
                <a:moveTo>
                  <a:pt x="0" y="0"/>
                </a:moveTo>
                <a:lnTo>
                  <a:pt x="876812" y="0"/>
                </a:lnTo>
                <a:lnTo>
                  <a:pt x="876812" y="1854794"/>
                </a:lnTo>
                <a:lnTo>
                  <a:pt x="0" y="1854794"/>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sp>
      <p:sp>
        <p:nvSpPr>
          <p:cNvPr id="10" name="Freeform 10"/>
          <p:cNvSpPr/>
          <p:nvPr/>
        </p:nvSpPr>
        <p:spPr>
          <a:xfrm>
            <a:off x="12792594" y="3844487"/>
            <a:ext cx="1943118" cy="1854794"/>
          </a:xfrm>
          <a:custGeom>
            <a:avLst/>
            <a:gdLst/>
            <a:ahLst/>
            <a:cxnLst/>
            <a:rect l="l" t="t" r="r" b="b"/>
            <a:pathLst>
              <a:path w="1943118" h="1854794">
                <a:moveTo>
                  <a:pt x="0" y="0"/>
                </a:moveTo>
                <a:lnTo>
                  <a:pt x="1943117" y="0"/>
                </a:lnTo>
                <a:lnTo>
                  <a:pt x="1943117" y="1854794"/>
                </a:lnTo>
                <a:lnTo>
                  <a:pt x="0" y="1854794"/>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sp>
      <p:sp>
        <p:nvSpPr>
          <p:cNvPr id="11" name="Freeform 11"/>
          <p:cNvSpPr/>
          <p:nvPr/>
        </p:nvSpPr>
        <p:spPr>
          <a:xfrm>
            <a:off x="13634104" y="5896215"/>
            <a:ext cx="8236035" cy="8342209"/>
          </a:xfrm>
          <a:custGeom>
            <a:avLst/>
            <a:gdLst/>
            <a:ahLst/>
            <a:cxnLst/>
            <a:rect l="l" t="t" r="r" b="b"/>
            <a:pathLst>
              <a:path w="8236035" h="8342209">
                <a:moveTo>
                  <a:pt x="0" y="0"/>
                </a:moveTo>
                <a:lnTo>
                  <a:pt x="8236035" y="0"/>
                </a:lnTo>
                <a:lnTo>
                  <a:pt x="8236035" y="8342209"/>
                </a:lnTo>
                <a:lnTo>
                  <a:pt x="0" y="8342209"/>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sp>
      <p:sp>
        <p:nvSpPr>
          <p:cNvPr id="12" name="TextBox 12"/>
          <p:cNvSpPr txBox="1"/>
          <p:nvPr/>
        </p:nvSpPr>
        <p:spPr>
          <a:xfrm>
            <a:off x="7883456" y="6423181"/>
            <a:ext cx="9375844" cy="1257952"/>
          </a:xfrm>
          <a:prstGeom prst="rect">
            <a:avLst/>
          </a:prstGeom>
        </p:spPr>
        <p:txBody>
          <a:bodyPr lIns="0" tIns="0" rIns="0" bIns="0" rtlCol="0" anchor="t">
            <a:spAutoFit/>
          </a:bodyPr>
          <a:lstStyle/>
          <a:p>
            <a:pPr>
              <a:lnSpc>
                <a:spcPts val="9400"/>
              </a:lnSpc>
            </a:pPr>
            <a:r>
              <a:rPr lang="en-US" sz="9400" dirty="0">
                <a:solidFill>
                  <a:srgbClr val="000000"/>
                </a:solidFill>
                <a:latin typeface="Garet"/>
              </a:rPr>
              <a:t>RADIUS TREND</a:t>
            </a:r>
          </a:p>
        </p:txBody>
      </p:sp>
      <p:sp>
        <p:nvSpPr>
          <p:cNvPr id="13" name="Freeform 13"/>
          <p:cNvSpPr/>
          <p:nvPr/>
        </p:nvSpPr>
        <p:spPr>
          <a:xfrm>
            <a:off x="-533995" y="7162429"/>
            <a:ext cx="1821886" cy="1811948"/>
          </a:xfrm>
          <a:custGeom>
            <a:avLst/>
            <a:gdLst/>
            <a:ahLst/>
            <a:cxnLst/>
            <a:rect l="l" t="t" r="r" b="b"/>
            <a:pathLst>
              <a:path w="1821886" h="1811948">
                <a:moveTo>
                  <a:pt x="0" y="0"/>
                </a:moveTo>
                <a:lnTo>
                  <a:pt x="1821886" y="0"/>
                </a:lnTo>
                <a:lnTo>
                  <a:pt x="1821886" y="1811948"/>
                </a:lnTo>
                <a:lnTo>
                  <a:pt x="0" y="181194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sp>
      <p:sp>
        <p:nvSpPr>
          <p:cNvPr id="14" name="Freeform 14"/>
          <p:cNvSpPr/>
          <p:nvPr/>
        </p:nvSpPr>
        <p:spPr>
          <a:xfrm>
            <a:off x="8896358" y="726708"/>
            <a:ext cx="1289862" cy="1282826"/>
          </a:xfrm>
          <a:custGeom>
            <a:avLst/>
            <a:gdLst/>
            <a:ahLst/>
            <a:cxnLst/>
            <a:rect l="l" t="t" r="r" b="b"/>
            <a:pathLst>
              <a:path w="1289862" h="1282826">
                <a:moveTo>
                  <a:pt x="0" y="0"/>
                </a:moveTo>
                <a:lnTo>
                  <a:pt x="1289862" y="0"/>
                </a:lnTo>
                <a:lnTo>
                  <a:pt x="1289862" y="1282827"/>
                </a:lnTo>
                <a:lnTo>
                  <a:pt x="0" y="1282827"/>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sp>
      <p:sp>
        <p:nvSpPr>
          <p:cNvPr id="15" name="Freeform 15"/>
          <p:cNvSpPr/>
          <p:nvPr/>
        </p:nvSpPr>
        <p:spPr>
          <a:xfrm>
            <a:off x="16915306" y="2461173"/>
            <a:ext cx="1673631" cy="1664502"/>
          </a:xfrm>
          <a:custGeom>
            <a:avLst/>
            <a:gdLst/>
            <a:ahLst/>
            <a:cxnLst/>
            <a:rect l="l" t="t" r="r" b="b"/>
            <a:pathLst>
              <a:path w="1673631" h="1664502">
                <a:moveTo>
                  <a:pt x="0" y="0"/>
                </a:moveTo>
                <a:lnTo>
                  <a:pt x="1673631" y="0"/>
                </a:lnTo>
                <a:lnTo>
                  <a:pt x="1673631" y="1664502"/>
                </a:lnTo>
                <a:lnTo>
                  <a:pt x="0" y="1664502"/>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sp>
      <p:sp>
        <p:nvSpPr>
          <p:cNvPr id="16" name="Freeform 16"/>
          <p:cNvSpPr/>
          <p:nvPr/>
        </p:nvSpPr>
        <p:spPr>
          <a:xfrm>
            <a:off x="10820232" y="8068403"/>
            <a:ext cx="1108473" cy="1102427"/>
          </a:xfrm>
          <a:custGeom>
            <a:avLst/>
            <a:gdLst/>
            <a:ahLst/>
            <a:cxnLst/>
            <a:rect l="l" t="t" r="r" b="b"/>
            <a:pathLst>
              <a:path w="1108473" h="1102427">
                <a:moveTo>
                  <a:pt x="0" y="0"/>
                </a:moveTo>
                <a:lnTo>
                  <a:pt x="1108473" y="0"/>
                </a:lnTo>
                <a:lnTo>
                  <a:pt x="1108473" y="1102427"/>
                </a:lnTo>
                <a:lnTo>
                  <a:pt x="0" y="1102427"/>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sp>
      <p:sp>
        <p:nvSpPr>
          <p:cNvPr id="17" name="TextBox 17"/>
          <p:cNvSpPr txBox="1"/>
          <p:nvPr/>
        </p:nvSpPr>
        <p:spPr>
          <a:xfrm>
            <a:off x="4445057" y="2758086"/>
            <a:ext cx="8902601" cy="578516"/>
          </a:xfrm>
          <a:prstGeom prst="rect">
            <a:avLst/>
          </a:prstGeom>
        </p:spPr>
        <p:txBody>
          <a:bodyPr lIns="0" tIns="0" rIns="0" bIns="0" rtlCol="0" anchor="t">
            <a:spAutoFit/>
          </a:bodyPr>
          <a:lstStyle/>
          <a:p>
            <a:pPr algn="ctr">
              <a:lnSpc>
                <a:spcPts val="4401"/>
              </a:lnSpc>
              <a:spcBef>
                <a:spcPct val="0"/>
              </a:spcBef>
            </a:pPr>
            <a:r>
              <a:rPr lang="en-US" sz="4401" dirty="0">
                <a:solidFill>
                  <a:srgbClr val="000000"/>
                </a:solidFill>
                <a:latin typeface="Garet"/>
              </a:rPr>
              <a:t>DONE BY ROWAIDA MAGDY 10A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EEE3"/>
        </a:solidFill>
        <a:effectLst/>
      </p:bgPr>
    </p:bg>
    <p:spTree>
      <p:nvGrpSpPr>
        <p:cNvPr id="1" name=""/>
        <p:cNvGrpSpPr/>
        <p:nvPr/>
      </p:nvGrpSpPr>
      <p:grpSpPr>
        <a:xfrm>
          <a:off x="0" y="0"/>
          <a:ext cx="0" cy="0"/>
          <a:chOff x="0" y="0"/>
          <a:chExt cx="0" cy="0"/>
        </a:xfrm>
      </p:grpSpPr>
      <p:sp>
        <p:nvSpPr>
          <p:cNvPr id="2" name="Freeform 2"/>
          <p:cNvSpPr/>
          <p:nvPr/>
        </p:nvSpPr>
        <p:spPr>
          <a:xfrm>
            <a:off x="-3661834" y="-3815366"/>
            <a:ext cx="8236035" cy="8342209"/>
          </a:xfrm>
          <a:custGeom>
            <a:avLst/>
            <a:gdLst/>
            <a:ahLst/>
            <a:cxnLst/>
            <a:rect l="l" t="t" r="r" b="b"/>
            <a:pathLst>
              <a:path w="8236035" h="8342209">
                <a:moveTo>
                  <a:pt x="0" y="0"/>
                </a:moveTo>
                <a:lnTo>
                  <a:pt x="8236036" y="0"/>
                </a:lnTo>
                <a:lnTo>
                  <a:pt x="8236036" y="8342209"/>
                </a:lnTo>
                <a:lnTo>
                  <a:pt x="0" y="83422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flipH="1" flipV="1">
            <a:off x="10182961" y="-1152199"/>
            <a:ext cx="2695745" cy="2730497"/>
          </a:xfrm>
          <a:custGeom>
            <a:avLst/>
            <a:gdLst/>
            <a:ahLst/>
            <a:cxnLst/>
            <a:rect l="l" t="t" r="r" b="b"/>
            <a:pathLst>
              <a:path w="2695745" h="2730497">
                <a:moveTo>
                  <a:pt x="2695745" y="2730497"/>
                </a:moveTo>
                <a:lnTo>
                  <a:pt x="0" y="2730497"/>
                </a:lnTo>
                <a:lnTo>
                  <a:pt x="0" y="0"/>
                </a:lnTo>
                <a:lnTo>
                  <a:pt x="2695745" y="0"/>
                </a:lnTo>
                <a:lnTo>
                  <a:pt x="2695745" y="2730497"/>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flipH="1">
            <a:off x="16708350" y="4209991"/>
            <a:ext cx="2522328" cy="2554844"/>
          </a:xfrm>
          <a:custGeom>
            <a:avLst/>
            <a:gdLst/>
            <a:ahLst/>
            <a:cxnLst/>
            <a:rect l="l" t="t" r="r" b="b"/>
            <a:pathLst>
              <a:path w="2522328" h="2554844">
                <a:moveTo>
                  <a:pt x="2522328" y="0"/>
                </a:moveTo>
                <a:lnTo>
                  <a:pt x="0" y="0"/>
                </a:lnTo>
                <a:lnTo>
                  <a:pt x="0" y="2554844"/>
                </a:lnTo>
                <a:lnTo>
                  <a:pt x="2522328" y="2554844"/>
                </a:lnTo>
                <a:lnTo>
                  <a:pt x="2522328"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5400000" flipH="1" flipV="1">
            <a:off x="7734449" y="8917216"/>
            <a:ext cx="2850813" cy="2887564"/>
          </a:xfrm>
          <a:custGeom>
            <a:avLst/>
            <a:gdLst/>
            <a:ahLst/>
            <a:cxnLst/>
            <a:rect l="l" t="t" r="r" b="b"/>
            <a:pathLst>
              <a:path w="2850813" h="2887564">
                <a:moveTo>
                  <a:pt x="2850813" y="2887564"/>
                </a:moveTo>
                <a:lnTo>
                  <a:pt x="0" y="2887564"/>
                </a:lnTo>
                <a:lnTo>
                  <a:pt x="0" y="0"/>
                </a:lnTo>
                <a:lnTo>
                  <a:pt x="2850813" y="0"/>
                </a:lnTo>
                <a:lnTo>
                  <a:pt x="2850813" y="2887564"/>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3436055" y="6585481"/>
            <a:ext cx="704984" cy="701139"/>
          </a:xfrm>
          <a:custGeom>
            <a:avLst/>
            <a:gdLst/>
            <a:ahLst/>
            <a:cxnLst/>
            <a:rect l="l" t="t" r="r" b="b"/>
            <a:pathLst>
              <a:path w="704984" h="701139">
                <a:moveTo>
                  <a:pt x="0" y="0"/>
                </a:moveTo>
                <a:lnTo>
                  <a:pt x="704985" y="0"/>
                </a:lnTo>
                <a:lnTo>
                  <a:pt x="704985" y="701139"/>
                </a:lnTo>
                <a:lnTo>
                  <a:pt x="0" y="70113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nvGrpSpPr>
          <p:cNvPr id="7" name="Group 7"/>
          <p:cNvGrpSpPr/>
          <p:nvPr/>
        </p:nvGrpSpPr>
        <p:grpSpPr>
          <a:xfrm>
            <a:off x="3064745" y="2073598"/>
            <a:ext cx="12921539" cy="2637134"/>
            <a:chOff x="0" y="0"/>
            <a:chExt cx="3829538" cy="781563"/>
          </a:xfrm>
        </p:grpSpPr>
        <p:sp>
          <p:nvSpPr>
            <p:cNvPr id="8" name="Freeform 8"/>
            <p:cNvSpPr/>
            <p:nvPr/>
          </p:nvSpPr>
          <p:spPr>
            <a:xfrm>
              <a:off x="0" y="0"/>
              <a:ext cx="3829538" cy="781563"/>
            </a:xfrm>
            <a:custGeom>
              <a:avLst/>
              <a:gdLst/>
              <a:ahLst/>
              <a:cxnLst/>
              <a:rect l="l" t="t" r="r" b="b"/>
              <a:pathLst>
                <a:path w="3829538" h="781563">
                  <a:moveTo>
                    <a:pt x="2397" y="0"/>
                  </a:moveTo>
                  <a:lnTo>
                    <a:pt x="3827141" y="0"/>
                  </a:lnTo>
                  <a:cubicBezTo>
                    <a:pt x="3828465" y="0"/>
                    <a:pt x="3829538" y="1073"/>
                    <a:pt x="3829538" y="2397"/>
                  </a:cubicBezTo>
                  <a:lnTo>
                    <a:pt x="3829538" y="779167"/>
                  </a:lnTo>
                  <a:cubicBezTo>
                    <a:pt x="3829538" y="779802"/>
                    <a:pt x="3829286" y="780412"/>
                    <a:pt x="3828836" y="780862"/>
                  </a:cubicBezTo>
                  <a:cubicBezTo>
                    <a:pt x="3828386" y="781311"/>
                    <a:pt x="3827777" y="781563"/>
                    <a:pt x="3827141" y="781563"/>
                  </a:cubicBezTo>
                  <a:lnTo>
                    <a:pt x="2397" y="781563"/>
                  </a:lnTo>
                  <a:cubicBezTo>
                    <a:pt x="1073" y="781563"/>
                    <a:pt x="0" y="780490"/>
                    <a:pt x="0" y="779167"/>
                  </a:cubicBezTo>
                  <a:lnTo>
                    <a:pt x="0" y="2397"/>
                  </a:lnTo>
                  <a:cubicBezTo>
                    <a:pt x="0" y="1761"/>
                    <a:pt x="252" y="1151"/>
                    <a:pt x="702" y="702"/>
                  </a:cubicBezTo>
                  <a:cubicBezTo>
                    <a:pt x="1151" y="252"/>
                    <a:pt x="1761" y="0"/>
                    <a:pt x="2397" y="0"/>
                  </a:cubicBezTo>
                  <a:close/>
                </a:path>
              </a:pathLst>
            </a:custGeom>
            <a:solidFill>
              <a:srgbClr val="F1C9B4"/>
            </a:solidFill>
            <a:ln w="28575" cap="sq">
              <a:solidFill>
                <a:srgbClr val="DF5925"/>
              </a:solidFill>
              <a:prstDash val="solid"/>
              <a:miter/>
            </a:ln>
          </p:spPr>
        </p:sp>
        <p:sp>
          <p:nvSpPr>
            <p:cNvPr id="9" name="TextBox 9"/>
            <p:cNvSpPr txBox="1"/>
            <p:nvPr/>
          </p:nvSpPr>
          <p:spPr>
            <a:xfrm>
              <a:off x="0" y="-38100"/>
              <a:ext cx="3829538" cy="819663"/>
            </a:xfrm>
            <a:prstGeom prst="rect">
              <a:avLst/>
            </a:prstGeom>
          </p:spPr>
          <p:txBody>
            <a:bodyPr lIns="127000" tIns="127000" rIns="127000" bIns="127000" rtlCol="0" anchor="ctr"/>
            <a:lstStyle/>
            <a:p>
              <a:pPr>
                <a:lnSpc>
                  <a:spcPts val="4420"/>
                </a:lnSpc>
              </a:pPr>
              <a:r>
                <a:rPr lang="en-US" sz="3400" dirty="0">
                  <a:solidFill>
                    <a:srgbClr val="000000"/>
                  </a:solidFill>
                  <a:latin typeface="Garet Bold"/>
                </a:rPr>
                <a:t>ATOMIC RADIUS TREND ON THE PERIODIC TABLE, ATOMIC RADIUS GENERALLY DECREASES AS YOU MOVE FROM LEFT TO RIGHT ACROSS A PERIOD ,AND INCREASES AS YOU MOVE DOWN A GROUP</a:t>
              </a:r>
            </a:p>
          </p:txBody>
        </p:sp>
      </p:grpSp>
      <p:grpSp>
        <p:nvGrpSpPr>
          <p:cNvPr id="10" name="Group 10"/>
          <p:cNvGrpSpPr/>
          <p:nvPr/>
        </p:nvGrpSpPr>
        <p:grpSpPr>
          <a:xfrm>
            <a:off x="3064745" y="5195760"/>
            <a:ext cx="13643606" cy="4062540"/>
            <a:chOff x="0" y="0"/>
            <a:chExt cx="4043536" cy="1204009"/>
          </a:xfrm>
        </p:grpSpPr>
        <p:sp>
          <p:nvSpPr>
            <p:cNvPr id="11" name="Freeform 11"/>
            <p:cNvSpPr/>
            <p:nvPr/>
          </p:nvSpPr>
          <p:spPr>
            <a:xfrm>
              <a:off x="0" y="0"/>
              <a:ext cx="4043536" cy="1204009"/>
            </a:xfrm>
            <a:custGeom>
              <a:avLst/>
              <a:gdLst/>
              <a:ahLst/>
              <a:cxnLst/>
              <a:rect l="l" t="t" r="r" b="b"/>
              <a:pathLst>
                <a:path w="4043536" h="1204009">
                  <a:moveTo>
                    <a:pt x="2270" y="0"/>
                  </a:moveTo>
                  <a:lnTo>
                    <a:pt x="4041266" y="0"/>
                  </a:lnTo>
                  <a:cubicBezTo>
                    <a:pt x="4041868" y="0"/>
                    <a:pt x="4042445" y="239"/>
                    <a:pt x="4042871" y="665"/>
                  </a:cubicBezTo>
                  <a:cubicBezTo>
                    <a:pt x="4043297" y="1090"/>
                    <a:pt x="4043536" y="1668"/>
                    <a:pt x="4043536" y="2270"/>
                  </a:cubicBezTo>
                  <a:lnTo>
                    <a:pt x="4043536" y="1201739"/>
                  </a:lnTo>
                  <a:cubicBezTo>
                    <a:pt x="4043536" y="1202341"/>
                    <a:pt x="4043297" y="1202919"/>
                    <a:pt x="4042871" y="1203344"/>
                  </a:cubicBezTo>
                  <a:cubicBezTo>
                    <a:pt x="4042445" y="1203770"/>
                    <a:pt x="4041868" y="1204009"/>
                    <a:pt x="4041266" y="1204009"/>
                  </a:cubicBezTo>
                  <a:lnTo>
                    <a:pt x="2270" y="1204009"/>
                  </a:lnTo>
                  <a:cubicBezTo>
                    <a:pt x="1668" y="1204009"/>
                    <a:pt x="1090" y="1203770"/>
                    <a:pt x="665" y="1203344"/>
                  </a:cubicBezTo>
                  <a:cubicBezTo>
                    <a:pt x="239" y="1202919"/>
                    <a:pt x="0" y="1202341"/>
                    <a:pt x="0" y="1201739"/>
                  </a:cubicBezTo>
                  <a:lnTo>
                    <a:pt x="0" y="2270"/>
                  </a:lnTo>
                  <a:cubicBezTo>
                    <a:pt x="0" y="1668"/>
                    <a:pt x="239" y="1090"/>
                    <a:pt x="665" y="665"/>
                  </a:cubicBezTo>
                  <a:cubicBezTo>
                    <a:pt x="1090" y="239"/>
                    <a:pt x="1668" y="0"/>
                    <a:pt x="2270" y="0"/>
                  </a:cubicBezTo>
                  <a:close/>
                </a:path>
              </a:pathLst>
            </a:custGeom>
            <a:solidFill>
              <a:srgbClr val="F5D5D1"/>
            </a:solidFill>
            <a:ln w="28575" cap="sq">
              <a:solidFill>
                <a:srgbClr val="ED889A"/>
              </a:solidFill>
              <a:prstDash val="solid"/>
              <a:miter/>
            </a:ln>
          </p:spPr>
        </p:sp>
        <p:sp>
          <p:nvSpPr>
            <p:cNvPr id="12" name="TextBox 12"/>
            <p:cNvSpPr txBox="1"/>
            <p:nvPr/>
          </p:nvSpPr>
          <p:spPr>
            <a:xfrm>
              <a:off x="0" y="-57150"/>
              <a:ext cx="4043536" cy="1261159"/>
            </a:xfrm>
            <a:prstGeom prst="rect">
              <a:avLst/>
            </a:prstGeom>
          </p:spPr>
          <p:txBody>
            <a:bodyPr lIns="127000" tIns="127000" rIns="127000" bIns="127000" rtlCol="0" anchor="ctr"/>
            <a:lstStyle/>
            <a:p>
              <a:pPr>
                <a:lnSpc>
                  <a:spcPts val="3639"/>
                </a:lnSpc>
              </a:pPr>
              <a:r>
                <a:rPr lang="en-US" sz="2599" dirty="0">
                  <a:solidFill>
                    <a:srgbClr val="000000"/>
                  </a:solidFill>
                  <a:latin typeface="Garet"/>
                </a:rPr>
                <a:t>The atomic radius decrease as you move from left to right : ( high attraction force this decrease </a:t>
              </a:r>
              <a:r>
                <a:rPr lang="en-US" sz="2599">
                  <a:solidFill>
                    <a:srgbClr val="000000"/>
                  </a:solidFill>
                  <a:latin typeface="Garet"/>
                </a:rPr>
                <a:t>the  </a:t>
              </a:r>
              <a:r>
                <a:rPr lang="en-US" sz="2599" dirty="0">
                  <a:solidFill>
                    <a:srgbClr val="000000"/>
                  </a:solidFill>
                  <a:latin typeface="Garet"/>
                </a:rPr>
                <a:t>atomic radius because the electrons become more closer to each other and when it’s less attraction force this increase the  atomic radius because the electrons become farther away from each other , this is inversely proportional  ) . And the atomic radius increase as you move from up to down : ( less energy level this decrease the atomic radius and more the energy level this increase the atomic radius  ,  this is directly proportional ) </a:t>
              </a:r>
            </a:p>
            <a:p>
              <a:pPr>
                <a:lnSpc>
                  <a:spcPts val="3639"/>
                </a:lnSpc>
              </a:pPr>
              <a:endParaRPr lang="en-US" sz="2599" dirty="0">
                <a:solidFill>
                  <a:srgbClr val="000000"/>
                </a:solidFill>
                <a:latin typeface="Garet"/>
              </a:endParaRPr>
            </a:p>
          </p:txBody>
        </p:sp>
      </p:grpSp>
      <p:grpSp>
        <p:nvGrpSpPr>
          <p:cNvPr id="13" name="Group 13"/>
          <p:cNvGrpSpPr/>
          <p:nvPr/>
        </p:nvGrpSpPr>
        <p:grpSpPr>
          <a:xfrm rot="-5400000">
            <a:off x="774374" y="6967929"/>
            <a:ext cx="4062540" cy="518202"/>
            <a:chOff x="0" y="0"/>
            <a:chExt cx="1204009" cy="153579"/>
          </a:xfrm>
        </p:grpSpPr>
        <p:sp>
          <p:nvSpPr>
            <p:cNvPr id="14" name="Freeform 14"/>
            <p:cNvSpPr/>
            <p:nvPr/>
          </p:nvSpPr>
          <p:spPr>
            <a:xfrm>
              <a:off x="0" y="0"/>
              <a:ext cx="1204009" cy="153579"/>
            </a:xfrm>
            <a:custGeom>
              <a:avLst/>
              <a:gdLst/>
              <a:ahLst/>
              <a:cxnLst/>
              <a:rect l="l" t="t" r="r" b="b"/>
              <a:pathLst>
                <a:path w="1204009" h="153579">
                  <a:moveTo>
                    <a:pt x="7623" y="0"/>
                  </a:moveTo>
                  <a:lnTo>
                    <a:pt x="1196386" y="0"/>
                  </a:lnTo>
                  <a:cubicBezTo>
                    <a:pt x="1200596" y="0"/>
                    <a:pt x="1204009" y="3413"/>
                    <a:pt x="1204009" y="7623"/>
                  </a:cubicBezTo>
                  <a:lnTo>
                    <a:pt x="1204009" y="145956"/>
                  </a:lnTo>
                  <a:cubicBezTo>
                    <a:pt x="1204009" y="150166"/>
                    <a:pt x="1200596" y="153579"/>
                    <a:pt x="1196386" y="153579"/>
                  </a:cubicBezTo>
                  <a:lnTo>
                    <a:pt x="7623" y="153579"/>
                  </a:lnTo>
                  <a:cubicBezTo>
                    <a:pt x="3413" y="153579"/>
                    <a:pt x="0" y="150166"/>
                    <a:pt x="0" y="145956"/>
                  </a:cubicBezTo>
                  <a:lnTo>
                    <a:pt x="0" y="7623"/>
                  </a:lnTo>
                  <a:cubicBezTo>
                    <a:pt x="0" y="3413"/>
                    <a:pt x="3413" y="0"/>
                    <a:pt x="7623" y="0"/>
                  </a:cubicBezTo>
                  <a:close/>
                </a:path>
              </a:pathLst>
            </a:custGeom>
            <a:solidFill>
              <a:srgbClr val="F5D5D1"/>
            </a:solidFill>
            <a:ln w="28575" cap="sq">
              <a:solidFill>
                <a:srgbClr val="ED889A"/>
              </a:solidFill>
              <a:prstDash val="solid"/>
              <a:miter/>
            </a:ln>
          </p:spPr>
        </p:sp>
        <p:sp>
          <p:nvSpPr>
            <p:cNvPr id="15" name="TextBox 15"/>
            <p:cNvSpPr txBox="1"/>
            <p:nvPr/>
          </p:nvSpPr>
          <p:spPr>
            <a:xfrm>
              <a:off x="0" y="-38100"/>
              <a:ext cx="1204009" cy="191679"/>
            </a:xfrm>
            <a:prstGeom prst="rect">
              <a:avLst/>
            </a:prstGeom>
          </p:spPr>
          <p:txBody>
            <a:bodyPr lIns="20239" tIns="20239" rIns="20239" bIns="20239" rtlCol="0" anchor="ctr"/>
            <a:lstStyle/>
            <a:p>
              <a:pPr algn="ctr">
                <a:lnSpc>
                  <a:spcPts val="3359"/>
                </a:lnSpc>
              </a:pPr>
              <a:endParaRPr/>
            </a:p>
          </p:txBody>
        </p:sp>
      </p:grpSp>
      <p:grpSp>
        <p:nvGrpSpPr>
          <p:cNvPr id="16" name="Group 16"/>
          <p:cNvGrpSpPr/>
          <p:nvPr/>
        </p:nvGrpSpPr>
        <p:grpSpPr>
          <a:xfrm rot="-5400000">
            <a:off x="1382603" y="3028590"/>
            <a:ext cx="2637134" cy="727149"/>
            <a:chOff x="0" y="0"/>
            <a:chExt cx="781563" cy="215504"/>
          </a:xfrm>
        </p:grpSpPr>
        <p:sp>
          <p:nvSpPr>
            <p:cNvPr id="17" name="Freeform 17"/>
            <p:cNvSpPr/>
            <p:nvPr/>
          </p:nvSpPr>
          <p:spPr>
            <a:xfrm>
              <a:off x="0" y="0"/>
              <a:ext cx="781563" cy="215504"/>
            </a:xfrm>
            <a:custGeom>
              <a:avLst/>
              <a:gdLst/>
              <a:ahLst/>
              <a:cxnLst/>
              <a:rect l="l" t="t" r="r" b="b"/>
              <a:pathLst>
                <a:path w="781563" h="215504">
                  <a:moveTo>
                    <a:pt x="11743" y="0"/>
                  </a:moveTo>
                  <a:lnTo>
                    <a:pt x="769821" y="0"/>
                  </a:lnTo>
                  <a:cubicBezTo>
                    <a:pt x="772935" y="0"/>
                    <a:pt x="775922" y="1237"/>
                    <a:pt x="778124" y="3439"/>
                  </a:cubicBezTo>
                  <a:cubicBezTo>
                    <a:pt x="780326" y="5642"/>
                    <a:pt x="781563" y="8629"/>
                    <a:pt x="781563" y="11743"/>
                  </a:cubicBezTo>
                  <a:lnTo>
                    <a:pt x="781563" y="203761"/>
                  </a:lnTo>
                  <a:cubicBezTo>
                    <a:pt x="781563" y="206876"/>
                    <a:pt x="780326" y="209862"/>
                    <a:pt x="778124" y="212065"/>
                  </a:cubicBezTo>
                  <a:cubicBezTo>
                    <a:pt x="775922" y="214267"/>
                    <a:pt x="772935" y="215504"/>
                    <a:pt x="769821" y="215504"/>
                  </a:cubicBezTo>
                  <a:lnTo>
                    <a:pt x="11743" y="215504"/>
                  </a:lnTo>
                  <a:cubicBezTo>
                    <a:pt x="8629" y="215504"/>
                    <a:pt x="5642" y="214267"/>
                    <a:pt x="3439" y="212065"/>
                  </a:cubicBezTo>
                  <a:cubicBezTo>
                    <a:pt x="1237" y="209862"/>
                    <a:pt x="0" y="206876"/>
                    <a:pt x="0" y="203761"/>
                  </a:cubicBezTo>
                  <a:lnTo>
                    <a:pt x="0" y="11743"/>
                  </a:lnTo>
                  <a:cubicBezTo>
                    <a:pt x="0" y="8629"/>
                    <a:pt x="1237" y="5642"/>
                    <a:pt x="3439" y="3439"/>
                  </a:cubicBezTo>
                  <a:cubicBezTo>
                    <a:pt x="5642" y="1237"/>
                    <a:pt x="8629" y="0"/>
                    <a:pt x="11743" y="0"/>
                  </a:cubicBezTo>
                  <a:close/>
                </a:path>
              </a:pathLst>
            </a:custGeom>
            <a:solidFill>
              <a:srgbClr val="F1C9B4"/>
            </a:solidFill>
            <a:ln w="28575" cap="sq">
              <a:solidFill>
                <a:srgbClr val="DF5925"/>
              </a:solidFill>
              <a:prstDash val="solid"/>
              <a:miter/>
            </a:ln>
          </p:spPr>
        </p:sp>
        <p:sp>
          <p:nvSpPr>
            <p:cNvPr id="18" name="TextBox 18"/>
            <p:cNvSpPr txBox="1"/>
            <p:nvPr/>
          </p:nvSpPr>
          <p:spPr>
            <a:xfrm>
              <a:off x="0" y="-38100"/>
              <a:ext cx="781563" cy="253604"/>
            </a:xfrm>
            <a:prstGeom prst="rect">
              <a:avLst/>
            </a:prstGeom>
          </p:spPr>
          <p:txBody>
            <a:bodyPr lIns="20239" tIns="20239" rIns="20239" bIns="20239" rtlCol="0" anchor="ctr"/>
            <a:lstStyle/>
            <a:p>
              <a:pPr algn="ctr">
                <a:lnSpc>
                  <a:spcPts val="3359"/>
                </a:lnSpc>
              </a:pPr>
              <a:endParaRPr/>
            </a:p>
          </p:txBody>
        </p:sp>
      </p:grpSp>
      <p:sp>
        <p:nvSpPr>
          <p:cNvPr id="19" name="Freeform 19"/>
          <p:cNvSpPr/>
          <p:nvPr/>
        </p:nvSpPr>
        <p:spPr>
          <a:xfrm>
            <a:off x="14196439" y="597314"/>
            <a:ext cx="3099227" cy="2475508"/>
          </a:xfrm>
          <a:custGeom>
            <a:avLst/>
            <a:gdLst/>
            <a:ahLst/>
            <a:cxnLst/>
            <a:rect l="l" t="t" r="r" b="b"/>
            <a:pathLst>
              <a:path w="3099227" h="2475508">
                <a:moveTo>
                  <a:pt x="0" y="0"/>
                </a:moveTo>
                <a:lnTo>
                  <a:pt x="3099227" y="0"/>
                </a:lnTo>
                <a:lnTo>
                  <a:pt x="3099227" y="2475508"/>
                </a:lnTo>
                <a:lnTo>
                  <a:pt x="0" y="2475508"/>
                </a:lnTo>
                <a:lnTo>
                  <a:pt x="0" y="0"/>
                </a:lnTo>
                <a:close/>
              </a:path>
            </a:pathLst>
          </a:custGeom>
          <a:blipFill>
            <a:blip r:embed="rId12"/>
            <a:stretch>
              <a:fillRect/>
            </a:stretch>
          </a:blipFill>
        </p:spPr>
      </p:sp>
      <p:sp>
        <p:nvSpPr>
          <p:cNvPr id="20" name="Freeform 20"/>
          <p:cNvSpPr/>
          <p:nvPr/>
        </p:nvSpPr>
        <p:spPr>
          <a:xfrm rot="-5400000" flipH="1" flipV="1">
            <a:off x="-1091698" y="6997731"/>
            <a:ext cx="2850813" cy="2887564"/>
          </a:xfrm>
          <a:custGeom>
            <a:avLst/>
            <a:gdLst/>
            <a:ahLst/>
            <a:cxnLst/>
            <a:rect l="l" t="t" r="r" b="b"/>
            <a:pathLst>
              <a:path w="2850813" h="2887564">
                <a:moveTo>
                  <a:pt x="2850813" y="2887564"/>
                </a:moveTo>
                <a:lnTo>
                  <a:pt x="0" y="2887564"/>
                </a:lnTo>
                <a:lnTo>
                  <a:pt x="0" y="0"/>
                </a:lnTo>
                <a:lnTo>
                  <a:pt x="2850813" y="0"/>
                </a:lnTo>
                <a:lnTo>
                  <a:pt x="2850813" y="2887564"/>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1" name="Freeform 21"/>
          <p:cNvSpPr/>
          <p:nvPr/>
        </p:nvSpPr>
        <p:spPr>
          <a:xfrm rot="-5400000" flipH="1" flipV="1">
            <a:off x="16544108" y="8423137"/>
            <a:ext cx="2850813" cy="2887564"/>
          </a:xfrm>
          <a:custGeom>
            <a:avLst/>
            <a:gdLst/>
            <a:ahLst/>
            <a:cxnLst/>
            <a:rect l="l" t="t" r="r" b="b"/>
            <a:pathLst>
              <a:path w="2850813" h="2887564">
                <a:moveTo>
                  <a:pt x="2850813" y="2887564"/>
                </a:moveTo>
                <a:lnTo>
                  <a:pt x="0" y="2887564"/>
                </a:lnTo>
                <a:lnTo>
                  <a:pt x="0" y="0"/>
                </a:lnTo>
                <a:lnTo>
                  <a:pt x="2850813" y="0"/>
                </a:lnTo>
                <a:lnTo>
                  <a:pt x="2850813" y="2887564"/>
                </a:lnTo>
                <a:close/>
              </a:path>
            </a:pathLst>
          </a:custGeom>
          <a:blipFill>
            <a:blip r:embed="rId15">
              <a:extLst>
                <a:ext uri="{96DAC541-7B7A-43D3-8B79-37D633B846F1}">
                  <asvg:svgBlip xmlns:asvg="http://schemas.microsoft.com/office/drawing/2016/SVG/main" r:embed="rId16"/>
                </a:ext>
              </a:extLst>
            </a:blip>
            <a:stretch>
              <a:fillRect/>
            </a:stretch>
          </a:blipFill>
        </p:spPr>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EEE3"/>
        </a:solidFill>
        <a:effectLst/>
      </p:bgPr>
    </p:bg>
    <p:spTree>
      <p:nvGrpSpPr>
        <p:cNvPr id="1" name=""/>
        <p:cNvGrpSpPr/>
        <p:nvPr/>
      </p:nvGrpSpPr>
      <p:grpSpPr>
        <a:xfrm>
          <a:off x="0" y="0"/>
          <a:ext cx="0" cy="0"/>
          <a:chOff x="0" y="0"/>
          <a:chExt cx="0" cy="0"/>
        </a:xfrm>
      </p:grpSpPr>
      <p:sp>
        <p:nvSpPr>
          <p:cNvPr id="2" name="Freeform 2"/>
          <p:cNvSpPr/>
          <p:nvPr/>
        </p:nvSpPr>
        <p:spPr>
          <a:xfrm flipH="1">
            <a:off x="-2264496" y="-2812085"/>
            <a:ext cx="6184092" cy="6298612"/>
          </a:xfrm>
          <a:custGeom>
            <a:avLst/>
            <a:gdLst/>
            <a:ahLst/>
            <a:cxnLst/>
            <a:rect l="l" t="t" r="r" b="b"/>
            <a:pathLst>
              <a:path w="6184092" h="6298612">
                <a:moveTo>
                  <a:pt x="6184092" y="0"/>
                </a:moveTo>
                <a:lnTo>
                  <a:pt x="0" y="0"/>
                </a:lnTo>
                <a:lnTo>
                  <a:pt x="0" y="6298612"/>
                </a:lnTo>
                <a:lnTo>
                  <a:pt x="6184092" y="6298612"/>
                </a:lnTo>
                <a:lnTo>
                  <a:pt x="6184092"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5773952" y="-1880947"/>
            <a:ext cx="3882644" cy="3954545"/>
          </a:xfrm>
          <a:custGeom>
            <a:avLst/>
            <a:gdLst/>
            <a:ahLst/>
            <a:cxnLst/>
            <a:rect l="l" t="t" r="r" b="b"/>
            <a:pathLst>
              <a:path w="3882644" h="3954545">
                <a:moveTo>
                  <a:pt x="0" y="0"/>
                </a:moveTo>
                <a:lnTo>
                  <a:pt x="3882644" y="0"/>
                </a:lnTo>
                <a:lnTo>
                  <a:pt x="3882644" y="3954545"/>
                </a:lnTo>
                <a:lnTo>
                  <a:pt x="0" y="39545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flipV="1">
            <a:off x="9311143" y="8626442"/>
            <a:ext cx="3657289" cy="3725016"/>
          </a:xfrm>
          <a:custGeom>
            <a:avLst/>
            <a:gdLst/>
            <a:ahLst/>
            <a:cxnLst/>
            <a:rect l="l" t="t" r="r" b="b"/>
            <a:pathLst>
              <a:path w="3657289" h="3725016">
                <a:moveTo>
                  <a:pt x="0" y="3725016"/>
                </a:moveTo>
                <a:lnTo>
                  <a:pt x="3657288" y="3725016"/>
                </a:lnTo>
                <a:lnTo>
                  <a:pt x="3657288" y="0"/>
                </a:lnTo>
                <a:lnTo>
                  <a:pt x="0" y="0"/>
                </a:lnTo>
                <a:lnTo>
                  <a:pt x="0" y="3725016"/>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a:off x="3436055" y="6585481"/>
            <a:ext cx="704984" cy="701139"/>
          </a:xfrm>
          <a:custGeom>
            <a:avLst/>
            <a:gdLst/>
            <a:ahLst/>
            <a:cxnLst/>
            <a:rect l="l" t="t" r="r" b="b"/>
            <a:pathLst>
              <a:path w="704984" h="701139">
                <a:moveTo>
                  <a:pt x="0" y="0"/>
                </a:moveTo>
                <a:lnTo>
                  <a:pt x="704985" y="0"/>
                </a:lnTo>
                <a:lnTo>
                  <a:pt x="704985" y="701139"/>
                </a:lnTo>
                <a:lnTo>
                  <a:pt x="0" y="70113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4721585" y="6808587"/>
            <a:ext cx="4213058" cy="4190078"/>
          </a:xfrm>
          <a:custGeom>
            <a:avLst/>
            <a:gdLst/>
            <a:ahLst/>
            <a:cxnLst/>
            <a:rect l="l" t="t" r="r" b="b"/>
            <a:pathLst>
              <a:path w="4213058" h="4190078">
                <a:moveTo>
                  <a:pt x="0" y="0"/>
                </a:moveTo>
                <a:lnTo>
                  <a:pt x="4213058" y="0"/>
                </a:lnTo>
                <a:lnTo>
                  <a:pt x="4213058" y="4190078"/>
                </a:lnTo>
                <a:lnTo>
                  <a:pt x="0" y="419007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flipV="1">
            <a:off x="-345969" y="7486748"/>
            <a:ext cx="2749338" cy="2800252"/>
          </a:xfrm>
          <a:custGeom>
            <a:avLst/>
            <a:gdLst/>
            <a:ahLst/>
            <a:cxnLst/>
            <a:rect l="l" t="t" r="r" b="b"/>
            <a:pathLst>
              <a:path w="2749338" h="2800252">
                <a:moveTo>
                  <a:pt x="0" y="2800252"/>
                </a:moveTo>
                <a:lnTo>
                  <a:pt x="2749338" y="2800252"/>
                </a:lnTo>
                <a:lnTo>
                  <a:pt x="2749338" y="0"/>
                </a:lnTo>
                <a:lnTo>
                  <a:pt x="0" y="0"/>
                </a:lnTo>
                <a:lnTo>
                  <a:pt x="0" y="2800252"/>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flipV="1">
            <a:off x="8764846" y="-1400126"/>
            <a:ext cx="2499752" cy="2546044"/>
          </a:xfrm>
          <a:custGeom>
            <a:avLst/>
            <a:gdLst/>
            <a:ahLst/>
            <a:cxnLst/>
            <a:rect l="l" t="t" r="r" b="b"/>
            <a:pathLst>
              <a:path w="2499752" h="2546044">
                <a:moveTo>
                  <a:pt x="0" y="2546044"/>
                </a:moveTo>
                <a:lnTo>
                  <a:pt x="2499753" y="2546044"/>
                </a:lnTo>
                <a:lnTo>
                  <a:pt x="2499753" y="0"/>
                </a:lnTo>
                <a:lnTo>
                  <a:pt x="0" y="0"/>
                </a:lnTo>
                <a:lnTo>
                  <a:pt x="0" y="2546044"/>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a:off x="14721585" y="7122946"/>
            <a:ext cx="3562423" cy="3143838"/>
          </a:xfrm>
          <a:custGeom>
            <a:avLst/>
            <a:gdLst/>
            <a:ahLst/>
            <a:cxnLst/>
            <a:rect l="l" t="t" r="r" b="b"/>
            <a:pathLst>
              <a:path w="3562423" h="3143838">
                <a:moveTo>
                  <a:pt x="0" y="0"/>
                </a:moveTo>
                <a:lnTo>
                  <a:pt x="3562423" y="0"/>
                </a:lnTo>
                <a:lnTo>
                  <a:pt x="3562423" y="3143838"/>
                </a:lnTo>
                <a:lnTo>
                  <a:pt x="0" y="3143838"/>
                </a:lnTo>
                <a:lnTo>
                  <a:pt x="0" y="0"/>
                </a:lnTo>
                <a:close/>
              </a:path>
            </a:pathLst>
          </a:custGeom>
          <a:blipFill>
            <a:blip r:embed="rId16"/>
            <a:stretch>
              <a:fillRect/>
            </a:stretch>
          </a:blipFill>
        </p:spPr>
      </p:sp>
      <p:sp>
        <p:nvSpPr>
          <p:cNvPr id="10" name="TextBox 10"/>
          <p:cNvSpPr txBox="1"/>
          <p:nvPr/>
        </p:nvSpPr>
        <p:spPr>
          <a:xfrm>
            <a:off x="4817327" y="1022093"/>
            <a:ext cx="8987632" cy="1078232"/>
          </a:xfrm>
          <a:prstGeom prst="rect">
            <a:avLst/>
          </a:prstGeom>
        </p:spPr>
        <p:txBody>
          <a:bodyPr lIns="0" tIns="0" rIns="0" bIns="0" rtlCol="0" anchor="t">
            <a:spAutoFit/>
          </a:bodyPr>
          <a:lstStyle/>
          <a:p>
            <a:pPr algn="ctr">
              <a:lnSpc>
                <a:spcPts val="8819"/>
              </a:lnSpc>
              <a:spcBef>
                <a:spcPct val="0"/>
              </a:spcBef>
            </a:pPr>
            <a:r>
              <a:rPr lang="en-US" sz="6299">
                <a:solidFill>
                  <a:srgbClr val="000000"/>
                </a:solidFill>
                <a:latin typeface="Garet Bold"/>
              </a:rPr>
              <a:t>THIS IS MY PROJECT ::</a:t>
            </a:r>
          </a:p>
        </p:txBody>
      </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147</Words>
  <Application>Microsoft Office PowerPoint</Application>
  <PresentationFormat>Custom</PresentationFormat>
  <Paragraphs>7</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Garet Bold</vt:lpstr>
      <vt:lpstr>Garet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REDuiS</dc:title>
  <dc:creator>Rowaida Magdi Tawfik Elbahi Donia</dc:creator>
  <cp:lastModifiedBy>Rowaida Magdi Tawfik Elbahi Donia</cp:lastModifiedBy>
  <cp:revision>3</cp:revision>
  <dcterms:created xsi:type="dcterms:W3CDTF">2006-08-16T00:00:00Z</dcterms:created>
  <dcterms:modified xsi:type="dcterms:W3CDTF">2023-10-27T20:01:48Z</dcterms:modified>
  <dc:identifier>DAFyeikGSOU</dc:identifier>
</cp:coreProperties>
</file>