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1"/>
  </p:sldMasterIdLst>
  <p:notesMasterIdLst>
    <p:notesMasterId r:id="rId33"/>
  </p:notesMasterIdLst>
  <p:sldIdLst>
    <p:sldId id="256" r:id="rId2"/>
    <p:sldId id="258" r:id="rId3"/>
    <p:sldId id="308" r:id="rId4"/>
    <p:sldId id="320" r:id="rId5"/>
    <p:sldId id="321" r:id="rId6"/>
    <p:sldId id="322" r:id="rId7"/>
    <p:sldId id="323" r:id="rId8"/>
    <p:sldId id="309" r:id="rId9"/>
    <p:sldId id="319" r:id="rId10"/>
    <p:sldId id="310" r:id="rId11"/>
    <p:sldId id="329" r:id="rId12"/>
    <p:sldId id="324" r:id="rId13"/>
    <p:sldId id="325" r:id="rId14"/>
    <p:sldId id="326" r:id="rId15"/>
    <p:sldId id="327" r:id="rId16"/>
    <p:sldId id="307" r:id="rId17"/>
    <p:sldId id="330" r:id="rId18"/>
    <p:sldId id="259" r:id="rId19"/>
    <p:sldId id="266" r:id="rId20"/>
    <p:sldId id="311" r:id="rId21"/>
    <p:sldId id="304" r:id="rId22"/>
    <p:sldId id="331" r:id="rId23"/>
    <p:sldId id="312" r:id="rId24"/>
    <p:sldId id="313" r:id="rId25"/>
    <p:sldId id="316" r:id="rId26"/>
    <p:sldId id="317" r:id="rId27"/>
    <p:sldId id="315" r:id="rId28"/>
    <p:sldId id="314" r:id="rId29"/>
    <p:sldId id="305" r:id="rId30"/>
    <p:sldId id="318" r:id="rId31"/>
    <p:sldId id="328" r:id="rId3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9B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75B7B71-9D2E-4CCE-AED3-EB4C49C3A7EF}">
  <a:tblStyle styleId="{B75B7B71-9D2E-4CCE-AED3-EB4C49C3A7E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4D7C5B1-1642-4576-BE84-EE82B997C54F}"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4660"/>
  </p:normalViewPr>
  <p:slideViewPr>
    <p:cSldViewPr snapToGrid="0">
      <p:cViewPr varScale="1">
        <p:scale>
          <a:sx n="92" d="100"/>
          <a:sy n="92" d="100"/>
        </p:scale>
        <p:origin x="696" y="84"/>
      </p:cViewPr>
      <p:guideLst/>
    </p:cSldViewPr>
  </p:slideViewPr>
  <p:notesTextViewPr>
    <p:cViewPr>
      <p:scale>
        <a:sx n="1" d="1"/>
        <a:sy n="1" d="1"/>
      </p:scale>
      <p:origin x="0" y="0"/>
    </p:cViewPr>
  </p:notesTextViewPr>
  <p:sorterViewPr>
    <p:cViewPr>
      <p:scale>
        <a:sx n="33" d="100"/>
        <a:sy n="33"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13ce2af5b70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13ce2af5b7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240661f53ca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240661f53ca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3819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9741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40661f53ca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240661f53ca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1905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13968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40661f53ca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240661f53ca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1387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240661f53ca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240661f53ca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941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55224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240661f53ca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240661f53ca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4630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771071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010639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96199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65629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6161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240661f53ca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240661f53ca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2421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4055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40661f53ca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240661f53ca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73580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240661f53ca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240661f53ca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200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694247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40661f53ca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240661f53ca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596383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69754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635732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50026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36925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78565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240661f53ca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240661f53ca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63436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415ab21e6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415ab21e6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81070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07588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a:blip r:embed="rId2">
            <a:alphaModFix/>
          </a:blip>
          <a:stretch>
            <a:fillRect/>
          </a:stretch>
        </p:blipFill>
        <p:spPr>
          <a:xfrm>
            <a:off x="714" y="0"/>
            <a:ext cx="9142571" cy="5143500"/>
          </a:xfrm>
          <a:prstGeom prst="rect">
            <a:avLst/>
          </a:prstGeom>
          <a:noFill/>
          <a:ln>
            <a:noFill/>
          </a:ln>
        </p:spPr>
      </p:pic>
      <p:sp>
        <p:nvSpPr>
          <p:cNvPr id="10" name="Google Shape;10;p2"/>
          <p:cNvSpPr/>
          <p:nvPr/>
        </p:nvSpPr>
        <p:spPr>
          <a:xfrm>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1451438" y="1440025"/>
            <a:ext cx="6241200" cy="16881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1451363" y="3258864"/>
            <a:ext cx="6241200" cy="444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5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3" name="Google Shape;13;p2"/>
          <p:cNvSpPr txBox="1">
            <a:spLocks noGrp="1"/>
          </p:cNvSpPr>
          <p:nvPr>
            <p:ph type="subTitle" idx="2"/>
          </p:nvPr>
        </p:nvSpPr>
        <p:spPr>
          <a:xfrm>
            <a:off x="7143750" y="355075"/>
            <a:ext cx="2000400" cy="231900"/>
          </a:xfrm>
          <a:prstGeom prst="rect">
            <a:avLst/>
          </a:prstGeom>
          <a:solidFill>
            <a:schemeClr val="dk1"/>
          </a:solidFill>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000">
                <a:solidFill>
                  <a:schemeClr val="dk2"/>
                </a:solidFill>
                <a:latin typeface="Outfit"/>
                <a:ea typeface="Outfit"/>
                <a:cs typeface="Outfit"/>
                <a:sym typeface="Outfit"/>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14" name="Google Shape;14;p2"/>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5" name="Google Shape;15;p2"/>
          <p:cNvCxnSpPr/>
          <p:nvPr/>
        </p:nvCxnSpPr>
        <p:spPr>
          <a:xfrm>
            <a:off x="400438" y="2341550"/>
            <a:ext cx="0" cy="2801700"/>
          </a:xfrm>
          <a:prstGeom prst="straightConnector1">
            <a:avLst/>
          </a:prstGeom>
          <a:noFill/>
          <a:ln w="9525" cap="rnd" cmpd="sng">
            <a:solidFill>
              <a:schemeClr val="dk1"/>
            </a:solidFill>
            <a:prstDash val="solid"/>
            <a:round/>
            <a:headEnd type="none" w="med" len="med"/>
            <a:tailEnd type="none" w="med" len="med"/>
          </a:ln>
        </p:spPr>
      </p:cxnSp>
      <p:cxnSp>
        <p:nvCxnSpPr>
          <p:cNvPr id="16" name="Google Shape;16;p2"/>
          <p:cNvCxnSpPr/>
          <p:nvPr/>
        </p:nvCxnSpPr>
        <p:spPr>
          <a:xfrm>
            <a:off x="8743663" y="3758550"/>
            <a:ext cx="0" cy="1385100"/>
          </a:xfrm>
          <a:prstGeom prst="straightConnector1">
            <a:avLst/>
          </a:prstGeom>
          <a:noFill/>
          <a:ln w="9525" cap="rnd" cmpd="sng">
            <a:solidFill>
              <a:schemeClr val="dk1"/>
            </a:solidFill>
            <a:prstDash val="solid"/>
            <a:round/>
            <a:headEnd type="none" w="med" len="med"/>
            <a:tailEnd type="none" w="med" len="med"/>
          </a:ln>
        </p:spPr>
      </p:cxnSp>
      <p:sp>
        <p:nvSpPr>
          <p:cNvPr id="17" name="Google Shape;17;p2"/>
          <p:cNvSpPr/>
          <p:nvPr/>
        </p:nvSpPr>
        <p:spPr>
          <a:xfrm rot="5927102">
            <a:off x="8344587" y="183968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pic>
        <p:nvPicPr>
          <p:cNvPr id="19" name="Google Shape;19;p3"/>
          <p:cNvPicPr preferRelativeResize="0"/>
          <p:nvPr/>
        </p:nvPicPr>
        <p:blipFill rotWithShape="1">
          <a:blip r:embed="rId2">
            <a:alphaModFix/>
          </a:blip>
          <a:srcRect/>
          <a:stretch/>
        </p:blipFill>
        <p:spPr>
          <a:xfrm>
            <a:off x="714" y="0"/>
            <a:ext cx="9142571" cy="5143500"/>
          </a:xfrm>
          <a:prstGeom prst="rect">
            <a:avLst/>
          </a:prstGeom>
          <a:noFill/>
          <a:ln>
            <a:noFill/>
          </a:ln>
        </p:spPr>
      </p:pic>
      <p:sp>
        <p:nvSpPr>
          <p:cNvPr id="20" name="Google Shape;20;p3"/>
          <p:cNvSpPr/>
          <p:nvPr/>
        </p:nvSpPr>
        <p:spPr>
          <a:xfrm>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txBox="1">
            <a:spLocks noGrp="1"/>
          </p:cNvSpPr>
          <p:nvPr>
            <p:ph type="title"/>
          </p:nvPr>
        </p:nvSpPr>
        <p:spPr>
          <a:xfrm>
            <a:off x="2359950" y="2582235"/>
            <a:ext cx="4424100" cy="1234200"/>
          </a:xfrm>
          <a:prstGeom prst="rect">
            <a:avLst/>
          </a:prstGeom>
        </p:spPr>
        <p:txBody>
          <a:bodyPr spcFirstLastPara="1" wrap="square" lIns="91425" tIns="91425" rIns="91425" bIns="91425" anchor="t"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2" name="Google Shape;22;p3"/>
          <p:cNvSpPr txBox="1">
            <a:spLocks noGrp="1"/>
          </p:cNvSpPr>
          <p:nvPr>
            <p:ph type="title" idx="2" hasCustomPrompt="1"/>
          </p:nvPr>
        </p:nvSpPr>
        <p:spPr>
          <a:xfrm>
            <a:off x="3977100" y="1327063"/>
            <a:ext cx="1189800" cy="1189800"/>
          </a:xfrm>
          <a:prstGeom prst="rect">
            <a:avLst/>
          </a:prstGeom>
          <a:ln w="9525" cap="flat" cmpd="sng">
            <a:solidFill>
              <a:schemeClr val="dk1"/>
            </a:solidFill>
            <a:prstDash val="lgDash"/>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12000"/>
              <a:buNone/>
              <a:defRPr sz="6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3" name="Google Shape;23;p3"/>
          <p:cNvSpPr txBox="1">
            <a:spLocks noGrp="1"/>
          </p:cNvSpPr>
          <p:nvPr>
            <p:ph type="subTitle" idx="1"/>
          </p:nvPr>
        </p:nvSpPr>
        <p:spPr>
          <a:xfrm>
            <a:off x="7143750" y="355075"/>
            <a:ext cx="2000400" cy="231900"/>
          </a:xfrm>
          <a:prstGeom prst="rect">
            <a:avLst/>
          </a:prstGeom>
          <a:solidFill>
            <a:schemeClr val="dk1"/>
          </a:solidFill>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000">
                <a:solidFill>
                  <a:schemeClr val="dk2"/>
                </a:solidFill>
                <a:latin typeface="Outfit"/>
                <a:ea typeface="Outfit"/>
                <a:cs typeface="Outfit"/>
                <a:sym typeface="Outfit"/>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cxnSp>
        <p:nvCxnSpPr>
          <p:cNvPr id="24" name="Google Shape;24;p3"/>
          <p:cNvCxnSpPr/>
          <p:nvPr/>
        </p:nvCxnSpPr>
        <p:spPr>
          <a:xfrm>
            <a:off x="400438" y="2341550"/>
            <a:ext cx="0" cy="2801700"/>
          </a:xfrm>
          <a:prstGeom prst="straightConnector1">
            <a:avLst/>
          </a:prstGeom>
          <a:noFill/>
          <a:ln w="9525" cap="rnd" cmpd="sng">
            <a:solidFill>
              <a:schemeClr val="dk1"/>
            </a:solidFill>
            <a:prstDash val="solid"/>
            <a:round/>
            <a:headEnd type="none" w="med" len="med"/>
            <a:tailEnd type="none" w="med" len="med"/>
          </a:ln>
        </p:spPr>
      </p:cxnSp>
      <p:cxnSp>
        <p:nvCxnSpPr>
          <p:cNvPr id="25" name="Google Shape;25;p3"/>
          <p:cNvCxnSpPr/>
          <p:nvPr/>
        </p:nvCxnSpPr>
        <p:spPr>
          <a:xfrm>
            <a:off x="8743663" y="3758550"/>
            <a:ext cx="0" cy="1385100"/>
          </a:xfrm>
          <a:prstGeom prst="straightConnector1">
            <a:avLst/>
          </a:prstGeom>
          <a:noFill/>
          <a:ln w="9525" cap="rnd" cmpd="sng">
            <a:solidFill>
              <a:schemeClr val="dk1"/>
            </a:solidFill>
            <a:prstDash val="solid"/>
            <a:round/>
            <a:headEnd type="none" w="med" len="med"/>
            <a:tailEnd type="none" w="med" len="med"/>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55"/>
        <p:cNvGrpSpPr/>
        <p:nvPr/>
      </p:nvGrpSpPr>
      <p:grpSpPr>
        <a:xfrm>
          <a:off x="0" y="0"/>
          <a:ext cx="0" cy="0"/>
          <a:chOff x="0" y="0"/>
          <a:chExt cx="0" cy="0"/>
        </a:xfrm>
      </p:grpSpPr>
      <p:pic>
        <p:nvPicPr>
          <p:cNvPr id="56" name="Google Shape;56;p7"/>
          <p:cNvPicPr preferRelativeResize="0"/>
          <p:nvPr/>
        </p:nvPicPr>
        <p:blipFill>
          <a:blip r:embed="rId2">
            <a:alphaModFix/>
          </a:blip>
          <a:stretch>
            <a:fillRect/>
          </a:stretch>
        </p:blipFill>
        <p:spPr>
          <a:xfrm flipH="1">
            <a:off x="714" y="0"/>
            <a:ext cx="9142571" cy="5143500"/>
          </a:xfrm>
          <a:prstGeom prst="rect">
            <a:avLst/>
          </a:prstGeom>
          <a:noFill/>
          <a:ln>
            <a:noFill/>
          </a:ln>
        </p:spPr>
      </p:pic>
      <p:sp>
        <p:nvSpPr>
          <p:cNvPr id="57" name="Google Shape;57;p7"/>
          <p:cNvSpPr/>
          <p:nvPr/>
        </p:nvSpPr>
        <p:spPr>
          <a:xfrm flipH="1">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7"/>
          <p:cNvSpPr txBox="1">
            <a:spLocks noGrp="1"/>
          </p:cNvSpPr>
          <p:nvPr>
            <p:ph type="title"/>
          </p:nvPr>
        </p:nvSpPr>
        <p:spPr>
          <a:xfrm>
            <a:off x="722375" y="539500"/>
            <a:ext cx="4351500" cy="1012800"/>
          </a:xfrm>
          <a:prstGeom prst="rect">
            <a:avLst/>
          </a:prstGeom>
        </p:spPr>
        <p:txBody>
          <a:bodyPr spcFirstLastPara="1" wrap="square" lIns="91425" tIns="91425" rIns="91425" bIns="91425" anchor="t" anchorCtr="0">
            <a:noAutofit/>
          </a:bodyPr>
          <a:lstStyle>
            <a:lvl1pPr lvl="0" algn="l">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59" name="Google Shape;59;p7"/>
          <p:cNvSpPr txBox="1">
            <a:spLocks noGrp="1"/>
          </p:cNvSpPr>
          <p:nvPr>
            <p:ph type="body" idx="1"/>
          </p:nvPr>
        </p:nvSpPr>
        <p:spPr>
          <a:xfrm>
            <a:off x="722375" y="1836825"/>
            <a:ext cx="4351500" cy="24552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dk1"/>
              </a:buClr>
              <a:buSzPts val="1200"/>
              <a:buFont typeface="Outfit"/>
              <a:buAutoNum type="arabicPeriod"/>
              <a:defRPr/>
            </a:lvl1pPr>
            <a:lvl2pPr marL="914400" lvl="1" indent="-304800">
              <a:spcBef>
                <a:spcPts val="0"/>
              </a:spcBef>
              <a:spcAft>
                <a:spcPts val="0"/>
              </a:spcAft>
              <a:buSzPts val="1200"/>
              <a:buAutoNum type="alphaLcPeriod"/>
              <a:defRPr/>
            </a:lvl2pPr>
            <a:lvl3pPr marL="1371600" lvl="2" indent="-304800">
              <a:spcBef>
                <a:spcPts val="0"/>
              </a:spcBef>
              <a:spcAft>
                <a:spcPts val="0"/>
              </a:spcAft>
              <a:buSzPts val="1200"/>
              <a:buAutoNum type="romanLcPeriod"/>
              <a:defRPr/>
            </a:lvl3pPr>
            <a:lvl4pPr marL="1828800" lvl="3" indent="-304800">
              <a:spcBef>
                <a:spcPts val="0"/>
              </a:spcBef>
              <a:spcAft>
                <a:spcPts val="0"/>
              </a:spcAft>
              <a:buSzPts val="1200"/>
              <a:buAutoNum type="arabicPeriod"/>
              <a:defRPr/>
            </a:lvl4pPr>
            <a:lvl5pPr marL="2286000" lvl="4" indent="-304800">
              <a:spcBef>
                <a:spcPts val="0"/>
              </a:spcBef>
              <a:spcAft>
                <a:spcPts val="0"/>
              </a:spcAft>
              <a:buSzPts val="1200"/>
              <a:buAutoNum type="alphaLcPeriod"/>
              <a:defRPr/>
            </a:lvl5pPr>
            <a:lvl6pPr marL="2743200" lvl="5" indent="-304800">
              <a:spcBef>
                <a:spcPts val="0"/>
              </a:spcBef>
              <a:spcAft>
                <a:spcPts val="0"/>
              </a:spcAft>
              <a:buSzPts val="1200"/>
              <a:buAutoNum type="romanLcPeriod"/>
              <a:defRPr/>
            </a:lvl6pPr>
            <a:lvl7pPr marL="3200400" lvl="6" indent="-304800">
              <a:spcBef>
                <a:spcPts val="0"/>
              </a:spcBef>
              <a:spcAft>
                <a:spcPts val="0"/>
              </a:spcAft>
              <a:buSzPts val="1200"/>
              <a:buAutoNum type="arabicPeriod"/>
              <a:defRPr/>
            </a:lvl7pPr>
            <a:lvl8pPr marL="3657600" lvl="7" indent="-304800">
              <a:spcBef>
                <a:spcPts val="0"/>
              </a:spcBef>
              <a:spcAft>
                <a:spcPts val="0"/>
              </a:spcAft>
              <a:buSzPts val="1200"/>
              <a:buAutoNum type="alphaLcPeriod"/>
              <a:defRPr/>
            </a:lvl8pPr>
            <a:lvl9pPr marL="4114800" lvl="8" indent="-304800">
              <a:spcBef>
                <a:spcPts val="0"/>
              </a:spcBef>
              <a:spcAft>
                <a:spcPts val="0"/>
              </a:spcAft>
              <a:buSzPts val="1200"/>
              <a:buAutoNum type="romanLcPeriod"/>
              <a:defRPr/>
            </a:lvl9pPr>
          </a:lstStyle>
          <a:p>
            <a:endParaRPr/>
          </a:p>
        </p:txBody>
      </p:sp>
      <p:sp>
        <p:nvSpPr>
          <p:cNvPr id="60" name="Google Shape;60;p7"/>
          <p:cNvSpPr>
            <a:spLocks noGrp="1"/>
          </p:cNvSpPr>
          <p:nvPr>
            <p:ph type="pic" idx="2"/>
          </p:nvPr>
        </p:nvSpPr>
        <p:spPr>
          <a:xfrm>
            <a:off x="5397500" y="0"/>
            <a:ext cx="3024000" cy="5143500"/>
          </a:xfrm>
          <a:prstGeom prst="rect">
            <a:avLst/>
          </a:prstGeom>
          <a:noFill/>
          <a:ln>
            <a:noFill/>
          </a:ln>
        </p:spPr>
      </p:sp>
      <p:sp>
        <p:nvSpPr>
          <p:cNvPr id="61" name="Google Shape;61;p7"/>
          <p:cNvSpPr/>
          <p:nvPr/>
        </p:nvSpPr>
        <p:spPr>
          <a:xfrm>
            <a:off x="-125275" y="12973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2" name="Google Shape;62;p7"/>
          <p:cNvCxnSpPr/>
          <p:nvPr/>
        </p:nvCxnSpPr>
        <p:spPr>
          <a:xfrm>
            <a:off x="400450" y="2754700"/>
            <a:ext cx="0" cy="2388600"/>
          </a:xfrm>
          <a:prstGeom prst="straightConnector1">
            <a:avLst/>
          </a:prstGeom>
          <a:noFill/>
          <a:ln w="9525" cap="rnd" cmpd="sng">
            <a:solidFill>
              <a:schemeClr val="dk1"/>
            </a:solidFill>
            <a:prstDash val="solid"/>
            <a:round/>
            <a:headEnd type="none" w="med" len="med"/>
            <a:tailEnd type="none" w="med" len="med"/>
          </a:ln>
        </p:spPr>
      </p:cxnSp>
      <p:cxnSp>
        <p:nvCxnSpPr>
          <p:cNvPr id="63" name="Google Shape;63;p7"/>
          <p:cNvCxnSpPr/>
          <p:nvPr/>
        </p:nvCxnSpPr>
        <p:spPr>
          <a:xfrm>
            <a:off x="8743675" y="1980375"/>
            <a:ext cx="0" cy="3163200"/>
          </a:xfrm>
          <a:prstGeom prst="straightConnector1">
            <a:avLst/>
          </a:prstGeom>
          <a:noFill/>
          <a:ln w="9525" cap="rnd" cmpd="sng">
            <a:solidFill>
              <a:schemeClr val="dk1"/>
            </a:solidFill>
            <a:prstDash val="solid"/>
            <a:round/>
            <a:headEnd type="none" w="med" len="med"/>
            <a:tailEnd type="none" w="med" len="med"/>
          </a:ln>
        </p:spPr>
      </p:cxnSp>
      <p:sp>
        <p:nvSpPr>
          <p:cNvPr id="64" name="Google Shape;64;p7"/>
          <p:cNvSpPr/>
          <p:nvPr/>
        </p:nvSpPr>
        <p:spPr>
          <a:xfrm rot="-9341727">
            <a:off x="8694165" y="888573"/>
            <a:ext cx="571447" cy="571447"/>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8"/>
          <p:cNvPicPr preferRelativeResize="0"/>
          <p:nvPr/>
        </p:nvPicPr>
        <p:blipFill>
          <a:blip r:embed="rId2">
            <a:alphaModFix/>
          </a:blip>
          <a:stretch>
            <a:fillRect/>
          </a:stretch>
        </p:blipFill>
        <p:spPr>
          <a:xfrm>
            <a:off x="714" y="0"/>
            <a:ext cx="9142571" cy="5143500"/>
          </a:xfrm>
          <a:prstGeom prst="rect">
            <a:avLst/>
          </a:prstGeom>
          <a:noFill/>
          <a:ln>
            <a:noFill/>
          </a:ln>
        </p:spPr>
      </p:pic>
      <p:sp>
        <p:nvSpPr>
          <p:cNvPr id="67" name="Google Shape;67;p8"/>
          <p:cNvSpPr/>
          <p:nvPr/>
        </p:nvSpPr>
        <p:spPr>
          <a:xfrm>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8"/>
          <p:cNvSpPr txBox="1">
            <a:spLocks noGrp="1"/>
          </p:cNvSpPr>
          <p:nvPr>
            <p:ph type="title"/>
          </p:nvPr>
        </p:nvSpPr>
        <p:spPr>
          <a:xfrm>
            <a:off x="1388100" y="1076700"/>
            <a:ext cx="6367800" cy="2990100"/>
          </a:xfrm>
          <a:prstGeom prst="rect">
            <a:avLst/>
          </a:prstGeom>
        </p:spPr>
        <p:txBody>
          <a:bodyPr spcFirstLastPara="1" wrap="square" lIns="91425" tIns="91425" rIns="91425" bIns="91425" anchor="ctr" anchorCtr="0">
            <a:noAutofit/>
          </a:bodyPr>
          <a:lstStyle>
            <a:lvl1pPr lvl="0">
              <a:spcBef>
                <a:spcPts val="0"/>
              </a:spcBef>
              <a:spcAft>
                <a:spcPts val="0"/>
              </a:spcAft>
              <a:buSzPts val="7200"/>
              <a:buNone/>
              <a:defRPr sz="7200"/>
            </a:lvl1pPr>
            <a:lvl2pPr lvl="1">
              <a:spcBef>
                <a:spcPts val="0"/>
              </a:spcBef>
              <a:spcAft>
                <a:spcPts val="0"/>
              </a:spcAft>
              <a:buSzPts val="7200"/>
              <a:buNone/>
              <a:defRPr sz="7200"/>
            </a:lvl2pPr>
            <a:lvl3pPr lvl="2">
              <a:spcBef>
                <a:spcPts val="0"/>
              </a:spcBef>
              <a:spcAft>
                <a:spcPts val="0"/>
              </a:spcAft>
              <a:buSzPts val="7200"/>
              <a:buNone/>
              <a:defRPr sz="7200"/>
            </a:lvl3pPr>
            <a:lvl4pPr lvl="3">
              <a:spcBef>
                <a:spcPts val="0"/>
              </a:spcBef>
              <a:spcAft>
                <a:spcPts val="0"/>
              </a:spcAft>
              <a:buSzPts val="7200"/>
              <a:buNone/>
              <a:defRPr sz="7200"/>
            </a:lvl4pPr>
            <a:lvl5pPr lvl="4">
              <a:spcBef>
                <a:spcPts val="0"/>
              </a:spcBef>
              <a:spcAft>
                <a:spcPts val="0"/>
              </a:spcAft>
              <a:buSzPts val="7200"/>
              <a:buNone/>
              <a:defRPr sz="7200"/>
            </a:lvl5pPr>
            <a:lvl6pPr lvl="5">
              <a:spcBef>
                <a:spcPts val="0"/>
              </a:spcBef>
              <a:spcAft>
                <a:spcPts val="0"/>
              </a:spcAft>
              <a:buSzPts val="7200"/>
              <a:buNone/>
              <a:defRPr sz="7200"/>
            </a:lvl6pPr>
            <a:lvl7pPr lvl="6">
              <a:spcBef>
                <a:spcPts val="0"/>
              </a:spcBef>
              <a:spcAft>
                <a:spcPts val="0"/>
              </a:spcAft>
              <a:buSzPts val="7200"/>
              <a:buNone/>
              <a:defRPr sz="7200"/>
            </a:lvl7pPr>
            <a:lvl8pPr lvl="7">
              <a:spcBef>
                <a:spcPts val="0"/>
              </a:spcBef>
              <a:spcAft>
                <a:spcPts val="0"/>
              </a:spcAft>
              <a:buSzPts val="7200"/>
              <a:buNone/>
              <a:defRPr sz="7200"/>
            </a:lvl8pPr>
            <a:lvl9pPr lvl="8">
              <a:spcBef>
                <a:spcPts val="0"/>
              </a:spcBef>
              <a:spcAft>
                <a:spcPts val="0"/>
              </a:spcAft>
              <a:buSzPts val="7200"/>
              <a:buNone/>
              <a:defRPr sz="7200"/>
            </a:lvl9pPr>
          </a:lstStyle>
          <a:p>
            <a:endParaRPr/>
          </a:p>
        </p:txBody>
      </p:sp>
      <p:sp>
        <p:nvSpPr>
          <p:cNvPr id="69" name="Google Shape;69;p8"/>
          <p:cNvSpPr txBox="1">
            <a:spLocks noGrp="1"/>
          </p:cNvSpPr>
          <p:nvPr>
            <p:ph type="subTitle" idx="1"/>
          </p:nvPr>
        </p:nvSpPr>
        <p:spPr>
          <a:xfrm>
            <a:off x="7143750" y="355075"/>
            <a:ext cx="2000400" cy="231900"/>
          </a:xfrm>
          <a:prstGeom prst="rect">
            <a:avLst/>
          </a:prstGeom>
          <a:solidFill>
            <a:schemeClr val="dk1"/>
          </a:solidFill>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000">
                <a:solidFill>
                  <a:schemeClr val="dk2"/>
                </a:solidFill>
                <a:latin typeface="Outfit"/>
                <a:ea typeface="Outfit"/>
                <a:cs typeface="Outfit"/>
                <a:sym typeface="Outfit"/>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70" name="Google Shape;70;p8"/>
          <p:cNvSpPr/>
          <p:nvPr/>
        </p:nvSpPr>
        <p:spPr>
          <a:xfrm rot="5863310">
            <a:off x="316813" y="980730"/>
            <a:ext cx="571583" cy="571583"/>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1" name="Google Shape;71;p8"/>
          <p:cNvCxnSpPr/>
          <p:nvPr/>
        </p:nvCxnSpPr>
        <p:spPr>
          <a:xfrm>
            <a:off x="400450" y="3325100"/>
            <a:ext cx="0" cy="1818300"/>
          </a:xfrm>
          <a:prstGeom prst="straightConnector1">
            <a:avLst/>
          </a:prstGeom>
          <a:noFill/>
          <a:ln w="9525" cap="rnd" cmpd="sng">
            <a:solidFill>
              <a:schemeClr val="dk1"/>
            </a:solidFill>
            <a:prstDash val="solid"/>
            <a:round/>
            <a:headEnd type="none" w="med" len="med"/>
            <a:tailEnd type="none" w="med" len="med"/>
          </a:ln>
        </p:spPr>
      </p:cxnSp>
      <p:cxnSp>
        <p:nvCxnSpPr>
          <p:cNvPr id="72" name="Google Shape;72;p8"/>
          <p:cNvCxnSpPr/>
          <p:nvPr/>
        </p:nvCxnSpPr>
        <p:spPr>
          <a:xfrm>
            <a:off x="8743675" y="2451975"/>
            <a:ext cx="0" cy="2691600"/>
          </a:xfrm>
          <a:prstGeom prst="straightConnector1">
            <a:avLst/>
          </a:prstGeom>
          <a:noFill/>
          <a:ln w="9525" cap="rnd" cmpd="sng">
            <a:solidFill>
              <a:schemeClr val="dk1"/>
            </a:solidFill>
            <a:prstDash val="solid"/>
            <a:round/>
            <a:headEnd type="none" w="med" len="med"/>
            <a:tailEnd type="none" w="med" len="med"/>
          </a:ln>
        </p:spPr>
      </p:cxnSp>
      <p:sp>
        <p:nvSpPr>
          <p:cNvPr id="73" name="Google Shape;73;p8"/>
          <p:cNvSpPr/>
          <p:nvPr/>
        </p:nvSpPr>
        <p:spPr>
          <a:xfrm rot="-5147149">
            <a:off x="7979800" y="924311"/>
            <a:ext cx="571545" cy="571545"/>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4"/>
        <p:cNvGrpSpPr/>
        <p:nvPr/>
      </p:nvGrpSpPr>
      <p:grpSpPr>
        <a:xfrm>
          <a:off x="0" y="0"/>
          <a:ext cx="0" cy="0"/>
          <a:chOff x="0" y="0"/>
          <a:chExt cx="0" cy="0"/>
        </a:xfrm>
      </p:grpSpPr>
      <p:pic>
        <p:nvPicPr>
          <p:cNvPr id="75" name="Google Shape;75;p9"/>
          <p:cNvPicPr preferRelativeResize="0"/>
          <p:nvPr/>
        </p:nvPicPr>
        <p:blipFill rotWithShape="1">
          <a:blip r:embed="rId2">
            <a:alphaModFix/>
          </a:blip>
          <a:srcRect/>
          <a:stretch/>
        </p:blipFill>
        <p:spPr>
          <a:xfrm>
            <a:off x="714" y="0"/>
            <a:ext cx="9142571" cy="5143500"/>
          </a:xfrm>
          <a:prstGeom prst="rect">
            <a:avLst/>
          </a:prstGeom>
          <a:noFill/>
          <a:ln>
            <a:noFill/>
          </a:ln>
        </p:spPr>
      </p:pic>
      <p:sp>
        <p:nvSpPr>
          <p:cNvPr id="76" name="Google Shape;76;p9"/>
          <p:cNvSpPr/>
          <p:nvPr/>
        </p:nvSpPr>
        <p:spPr>
          <a:xfrm>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9"/>
          <p:cNvSpPr txBox="1">
            <a:spLocks noGrp="1"/>
          </p:cNvSpPr>
          <p:nvPr>
            <p:ph type="title"/>
          </p:nvPr>
        </p:nvSpPr>
        <p:spPr>
          <a:xfrm>
            <a:off x="2000400" y="1521175"/>
            <a:ext cx="5143500" cy="8661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78" name="Google Shape;78;p9"/>
          <p:cNvSpPr txBox="1">
            <a:spLocks noGrp="1"/>
          </p:cNvSpPr>
          <p:nvPr>
            <p:ph type="subTitle" idx="1"/>
          </p:nvPr>
        </p:nvSpPr>
        <p:spPr>
          <a:xfrm>
            <a:off x="2000250" y="2387225"/>
            <a:ext cx="51435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500"/>
              <a:buNone/>
              <a:defRPr sz="1500"/>
            </a:lvl1pPr>
            <a:lvl2pPr lvl="1" algn="ctr">
              <a:lnSpc>
                <a:spcPct val="100000"/>
              </a:lnSpc>
              <a:spcBef>
                <a:spcPts val="0"/>
              </a:spcBef>
              <a:spcAft>
                <a:spcPts val="0"/>
              </a:spcAft>
              <a:buSzPts val="1500"/>
              <a:buNone/>
              <a:defRPr sz="1500"/>
            </a:lvl2pPr>
            <a:lvl3pPr lvl="2" algn="ctr">
              <a:lnSpc>
                <a:spcPct val="100000"/>
              </a:lnSpc>
              <a:spcBef>
                <a:spcPts val="0"/>
              </a:spcBef>
              <a:spcAft>
                <a:spcPts val="0"/>
              </a:spcAft>
              <a:buSzPts val="1500"/>
              <a:buNone/>
              <a:defRPr sz="1500"/>
            </a:lvl3pPr>
            <a:lvl4pPr lvl="3" algn="ctr">
              <a:lnSpc>
                <a:spcPct val="100000"/>
              </a:lnSpc>
              <a:spcBef>
                <a:spcPts val="0"/>
              </a:spcBef>
              <a:spcAft>
                <a:spcPts val="0"/>
              </a:spcAft>
              <a:buSzPts val="1500"/>
              <a:buNone/>
              <a:defRPr sz="1500"/>
            </a:lvl4pPr>
            <a:lvl5pPr lvl="4" algn="ctr">
              <a:lnSpc>
                <a:spcPct val="100000"/>
              </a:lnSpc>
              <a:spcBef>
                <a:spcPts val="0"/>
              </a:spcBef>
              <a:spcAft>
                <a:spcPts val="0"/>
              </a:spcAft>
              <a:buSzPts val="1500"/>
              <a:buNone/>
              <a:defRPr sz="1500"/>
            </a:lvl5pPr>
            <a:lvl6pPr lvl="5" algn="ctr">
              <a:lnSpc>
                <a:spcPct val="100000"/>
              </a:lnSpc>
              <a:spcBef>
                <a:spcPts val="0"/>
              </a:spcBef>
              <a:spcAft>
                <a:spcPts val="0"/>
              </a:spcAft>
              <a:buSzPts val="1500"/>
              <a:buNone/>
              <a:defRPr sz="1500"/>
            </a:lvl6pPr>
            <a:lvl7pPr lvl="6" algn="ctr">
              <a:lnSpc>
                <a:spcPct val="100000"/>
              </a:lnSpc>
              <a:spcBef>
                <a:spcPts val="0"/>
              </a:spcBef>
              <a:spcAft>
                <a:spcPts val="0"/>
              </a:spcAft>
              <a:buSzPts val="1500"/>
              <a:buNone/>
              <a:defRPr sz="1500"/>
            </a:lvl7pPr>
            <a:lvl8pPr lvl="7" algn="ctr">
              <a:lnSpc>
                <a:spcPct val="100000"/>
              </a:lnSpc>
              <a:spcBef>
                <a:spcPts val="0"/>
              </a:spcBef>
              <a:spcAft>
                <a:spcPts val="0"/>
              </a:spcAft>
              <a:buSzPts val="1500"/>
              <a:buNone/>
              <a:defRPr sz="1500"/>
            </a:lvl8pPr>
            <a:lvl9pPr lvl="8" algn="ctr">
              <a:lnSpc>
                <a:spcPct val="100000"/>
              </a:lnSpc>
              <a:spcBef>
                <a:spcPts val="0"/>
              </a:spcBef>
              <a:spcAft>
                <a:spcPts val="0"/>
              </a:spcAft>
              <a:buSzPts val="1500"/>
              <a:buNone/>
              <a:defRPr sz="1500"/>
            </a:lvl9pPr>
          </a:lstStyle>
          <a:p>
            <a:endParaRPr/>
          </a:p>
        </p:txBody>
      </p:sp>
      <p:sp>
        <p:nvSpPr>
          <p:cNvPr id="79" name="Google Shape;79;p9"/>
          <p:cNvSpPr txBox="1">
            <a:spLocks noGrp="1"/>
          </p:cNvSpPr>
          <p:nvPr>
            <p:ph type="subTitle" idx="2"/>
          </p:nvPr>
        </p:nvSpPr>
        <p:spPr>
          <a:xfrm>
            <a:off x="7143750" y="355075"/>
            <a:ext cx="2000400" cy="231900"/>
          </a:xfrm>
          <a:prstGeom prst="rect">
            <a:avLst/>
          </a:prstGeom>
          <a:solidFill>
            <a:schemeClr val="dk1"/>
          </a:solidFill>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000">
                <a:solidFill>
                  <a:schemeClr val="dk2"/>
                </a:solidFill>
                <a:latin typeface="Outfit"/>
                <a:ea typeface="Outfit"/>
                <a:cs typeface="Outfit"/>
                <a:sym typeface="Outfit"/>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80" name="Google Shape;80;p9"/>
          <p:cNvSpPr/>
          <p:nvPr/>
        </p:nvSpPr>
        <p:spPr>
          <a:xfrm>
            <a:off x="328825" y="586975"/>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1" name="Google Shape;81;p9"/>
          <p:cNvCxnSpPr/>
          <p:nvPr/>
        </p:nvCxnSpPr>
        <p:spPr>
          <a:xfrm>
            <a:off x="400450" y="2270525"/>
            <a:ext cx="0" cy="2872800"/>
          </a:xfrm>
          <a:prstGeom prst="straightConnector1">
            <a:avLst/>
          </a:prstGeom>
          <a:noFill/>
          <a:ln w="9525" cap="rnd" cmpd="sng">
            <a:solidFill>
              <a:schemeClr val="dk1"/>
            </a:solidFill>
            <a:prstDash val="solid"/>
            <a:round/>
            <a:headEnd type="none" w="med" len="med"/>
            <a:tailEnd type="none" w="med" len="med"/>
          </a:ln>
        </p:spPr>
      </p:cxnSp>
      <p:cxnSp>
        <p:nvCxnSpPr>
          <p:cNvPr id="82" name="Google Shape;82;p9"/>
          <p:cNvCxnSpPr/>
          <p:nvPr/>
        </p:nvCxnSpPr>
        <p:spPr>
          <a:xfrm>
            <a:off x="8743675" y="2803475"/>
            <a:ext cx="0" cy="2340000"/>
          </a:xfrm>
          <a:prstGeom prst="straightConnector1">
            <a:avLst/>
          </a:prstGeom>
          <a:noFill/>
          <a:ln w="9525" cap="rnd" cmpd="sng">
            <a:solidFill>
              <a:schemeClr val="dk1"/>
            </a:solidFill>
            <a:prstDash val="solid"/>
            <a:round/>
            <a:headEnd type="none" w="med" len="med"/>
            <a:tailEnd type="none" w="med" len="med"/>
          </a:ln>
        </p:spPr>
      </p:cxnSp>
      <p:sp>
        <p:nvSpPr>
          <p:cNvPr id="83" name="Google Shape;83;p9"/>
          <p:cNvSpPr/>
          <p:nvPr/>
        </p:nvSpPr>
        <p:spPr>
          <a:xfrm rot="-9341727">
            <a:off x="8195240" y="990623"/>
            <a:ext cx="571447" cy="571447"/>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4"/>
        <p:cNvGrpSpPr/>
        <p:nvPr/>
      </p:nvGrpSpPr>
      <p:grpSpPr>
        <a:xfrm>
          <a:off x="0" y="0"/>
          <a:ext cx="0" cy="0"/>
          <a:chOff x="0" y="0"/>
          <a:chExt cx="0" cy="0"/>
        </a:xfrm>
      </p:grpSpPr>
      <p:sp>
        <p:nvSpPr>
          <p:cNvPr id="85" name="Google Shape;85;p10"/>
          <p:cNvSpPr txBox="1">
            <a:spLocks noGrp="1"/>
          </p:cNvSpPr>
          <p:nvPr>
            <p:ph type="title"/>
          </p:nvPr>
        </p:nvSpPr>
        <p:spPr>
          <a:xfrm>
            <a:off x="722375" y="539500"/>
            <a:ext cx="76992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86" name="Google Shape;86;p10"/>
          <p:cNvSpPr/>
          <p:nvPr/>
        </p:nvSpPr>
        <p:spPr>
          <a:xfrm>
            <a:off x="-125275" y="12973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7" name="Google Shape;87;p10"/>
          <p:cNvCxnSpPr/>
          <p:nvPr/>
        </p:nvCxnSpPr>
        <p:spPr>
          <a:xfrm>
            <a:off x="400450" y="2754700"/>
            <a:ext cx="0" cy="2388600"/>
          </a:xfrm>
          <a:prstGeom prst="straightConnector1">
            <a:avLst/>
          </a:prstGeom>
          <a:noFill/>
          <a:ln w="9525" cap="rnd" cmpd="sng">
            <a:solidFill>
              <a:schemeClr val="dk1"/>
            </a:solidFill>
            <a:prstDash val="solid"/>
            <a:round/>
            <a:headEnd type="none" w="med" len="med"/>
            <a:tailEnd type="none" w="med" len="med"/>
          </a:ln>
        </p:spPr>
      </p:cxnSp>
      <p:cxnSp>
        <p:nvCxnSpPr>
          <p:cNvPr id="88" name="Google Shape;88;p10"/>
          <p:cNvCxnSpPr/>
          <p:nvPr/>
        </p:nvCxnSpPr>
        <p:spPr>
          <a:xfrm>
            <a:off x="8743675" y="1980375"/>
            <a:ext cx="0" cy="3163200"/>
          </a:xfrm>
          <a:prstGeom prst="straightConnector1">
            <a:avLst/>
          </a:prstGeom>
          <a:noFill/>
          <a:ln w="9525" cap="rnd" cmpd="sng">
            <a:solidFill>
              <a:schemeClr val="dk1"/>
            </a:solidFill>
            <a:prstDash val="solid"/>
            <a:round/>
            <a:headEnd type="none" w="med" len="med"/>
            <a:tailEnd type="none" w="med" len="med"/>
          </a:ln>
        </p:spPr>
      </p:cxnSp>
      <p:sp>
        <p:nvSpPr>
          <p:cNvPr id="89" name="Google Shape;89;p10"/>
          <p:cNvSpPr/>
          <p:nvPr/>
        </p:nvSpPr>
        <p:spPr>
          <a:xfrm rot="-9341727">
            <a:off x="8694165" y="888573"/>
            <a:ext cx="571447" cy="571447"/>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0"/>
        <p:cNvGrpSpPr/>
        <p:nvPr/>
      </p:nvGrpSpPr>
      <p:grpSpPr>
        <a:xfrm>
          <a:off x="0" y="0"/>
          <a:ext cx="0" cy="0"/>
          <a:chOff x="0" y="0"/>
          <a:chExt cx="0" cy="0"/>
        </a:xfrm>
      </p:grpSpPr>
      <p:pic>
        <p:nvPicPr>
          <p:cNvPr id="91" name="Google Shape;91;p11"/>
          <p:cNvPicPr preferRelativeResize="0"/>
          <p:nvPr/>
        </p:nvPicPr>
        <p:blipFill rotWithShape="1">
          <a:blip r:embed="rId2">
            <a:alphaModFix/>
          </a:blip>
          <a:srcRect/>
          <a:stretch/>
        </p:blipFill>
        <p:spPr>
          <a:xfrm flipH="1">
            <a:off x="714" y="0"/>
            <a:ext cx="9142571" cy="5143500"/>
          </a:xfrm>
          <a:prstGeom prst="rect">
            <a:avLst/>
          </a:prstGeom>
          <a:noFill/>
          <a:ln>
            <a:noFill/>
          </a:ln>
        </p:spPr>
      </p:pic>
      <p:sp>
        <p:nvSpPr>
          <p:cNvPr id="92" name="Google Shape;92;p11"/>
          <p:cNvSpPr/>
          <p:nvPr/>
        </p:nvSpPr>
        <p:spPr>
          <a:xfrm flipH="1">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11"/>
          <p:cNvSpPr txBox="1">
            <a:spLocks noGrp="1"/>
          </p:cNvSpPr>
          <p:nvPr>
            <p:ph type="title" hasCustomPrompt="1"/>
          </p:nvPr>
        </p:nvSpPr>
        <p:spPr>
          <a:xfrm>
            <a:off x="1624260" y="1763113"/>
            <a:ext cx="5895600" cy="11244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72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94" name="Google Shape;94;p11"/>
          <p:cNvSpPr txBox="1">
            <a:spLocks noGrp="1"/>
          </p:cNvSpPr>
          <p:nvPr>
            <p:ph type="subTitle" idx="1"/>
          </p:nvPr>
        </p:nvSpPr>
        <p:spPr>
          <a:xfrm>
            <a:off x="1624225" y="2940886"/>
            <a:ext cx="5895600" cy="439500"/>
          </a:xfrm>
          <a:prstGeom prst="rect">
            <a:avLst/>
          </a:prstGeom>
        </p:spPr>
        <p:txBody>
          <a:bodyPr spcFirstLastPara="1" wrap="square" lIns="91425" tIns="91425" rIns="91425" bIns="91425" anchor="t" anchorCtr="0">
            <a:noAutofit/>
          </a:bodyPr>
          <a:lstStyle>
            <a:lvl1pPr lvl="0" algn="ctr">
              <a:spcBef>
                <a:spcPts val="0"/>
              </a:spcBef>
              <a:spcAft>
                <a:spcPts val="0"/>
              </a:spcAft>
              <a:buSzPts val="1200"/>
              <a:buNone/>
              <a:defRPr sz="1500"/>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a:endParaRPr/>
          </a:p>
        </p:txBody>
      </p:sp>
      <p:sp>
        <p:nvSpPr>
          <p:cNvPr id="95" name="Google Shape;95;p11"/>
          <p:cNvSpPr txBox="1">
            <a:spLocks noGrp="1"/>
          </p:cNvSpPr>
          <p:nvPr>
            <p:ph type="subTitle" idx="2"/>
          </p:nvPr>
        </p:nvSpPr>
        <p:spPr>
          <a:xfrm>
            <a:off x="7143750" y="355075"/>
            <a:ext cx="2000400" cy="231900"/>
          </a:xfrm>
          <a:prstGeom prst="rect">
            <a:avLst/>
          </a:prstGeom>
          <a:solidFill>
            <a:schemeClr val="dk1"/>
          </a:solidFill>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000">
                <a:solidFill>
                  <a:schemeClr val="dk2"/>
                </a:solidFill>
                <a:latin typeface="Outfit"/>
                <a:ea typeface="Outfit"/>
                <a:cs typeface="Outfit"/>
                <a:sym typeface="Outfit"/>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cxnSp>
        <p:nvCxnSpPr>
          <p:cNvPr id="96" name="Google Shape;96;p11"/>
          <p:cNvCxnSpPr/>
          <p:nvPr/>
        </p:nvCxnSpPr>
        <p:spPr>
          <a:xfrm>
            <a:off x="400438" y="2341550"/>
            <a:ext cx="0" cy="2801700"/>
          </a:xfrm>
          <a:prstGeom prst="straightConnector1">
            <a:avLst/>
          </a:prstGeom>
          <a:noFill/>
          <a:ln w="9525" cap="rnd" cmpd="sng">
            <a:solidFill>
              <a:schemeClr val="dk1"/>
            </a:solidFill>
            <a:prstDash val="solid"/>
            <a:round/>
            <a:headEnd type="none" w="med" len="med"/>
            <a:tailEnd type="none" w="med" len="med"/>
          </a:ln>
        </p:spPr>
      </p:cxnSp>
      <p:cxnSp>
        <p:nvCxnSpPr>
          <p:cNvPr id="97" name="Google Shape;97;p11"/>
          <p:cNvCxnSpPr/>
          <p:nvPr/>
        </p:nvCxnSpPr>
        <p:spPr>
          <a:xfrm>
            <a:off x="8743663" y="3758550"/>
            <a:ext cx="0" cy="1385100"/>
          </a:xfrm>
          <a:prstGeom prst="straightConnector1">
            <a:avLst/>
          </a:prstGeom>
          <a:noFill/>
          <a:ln w="9525" cap="rnd" cmpd="sng">
            <a:solidFill>
              <a:schemeClr val="dk1"/>
            </a:solidFill>
            <a:prstDash val="solid"/>
            <a:round/>
            <a:headEnd type="none" w="med" len="med"/>
            <a:tailEnd type="none" w="med" len="med"/>
          </a:ln>
        </p:spPr>
      </p:cxnSp>
      <p:sp>
        <p:nvSpPr>
          <p:cNvPr id="98" name="Google Shape;98;p11"/>
          <p:cNvSpPr/>
          <p:nvPr/>
        </p:nvSpPr>
        <p:spPr>
          <a:xfrm rot="5927102">
            <a:off x="8344587" y="183968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99"/>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00"/>
        <p:cNvGrpSpPr/>
        <p:nvPr/>
      </p:nvGrpSpPr>
      <p:grpSpPr>
        <a:xfrm>
          <a:off x="0" y="0"/>
          <a:ext cx="0" cy="0"/>
          <a:chOff x="0" y="0"/>
          <a:chExt cx="0" cy="0"/>
        </a:xfrm>
      </p:grpSpPr>
      <p:pic>
        <p:nvPicPr>
          <p:cNvPr id="101" name="Google Shape;101;p13"/>
          <p:cNvPicPr preferRelativeResize="0"/>
          <p:nvPr/>
        </p:nvPicPr>
        <p:blipFill rotWithShape="1">
          <a:blip r:embed="rId2">
            <a:alphaModFix/>
          </a:blip>
          <a:srcRect/>
          <a:stretch/>
        </p:blipFill>
        <p:spPr>
          <a:xfrm flipH="1">
            <a:off x="714" y="0"/>
            <a:ext cx="9142571" cy="5143500"/>
          </a:xfrm>
          <a:prstGeom prst="rect">
            <a:avLst/>
          </a:prstGeom>
          <a:noFill/>
          <a:ln>
            <a:noFill/>
          </a:ln>
        </p:spPr>
      </p:pic>
      <p:sp>
        <p:nvSpPr>
          <p:cNvPr id="102" name="Google Shape;102;p13"/>
          <p:cNvSpPr/>
          <p:nvPr/>
        </p:nvSpPr>
        <p:spPr>
          <a:xfrm flipH="1">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3"/>
          <p:cNvSpPr txBox="1">
            <a:spLocks noGrp="1"/>
          </p:cNvSpPr>
          <p:nvPr>
            <p:ph type="title"/>
          </p:nvPr>
        </p:nvSpPr>
        <p:spPr>
          <a:xfrm>
            <a:off x="722375" y="539500"/>
            <a:ext cx="76992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104" name="Google Shape;104;p13"/>
          <p:cNvSpPr txBox="1">
            <a:spLocks noGrp="1"/>
          </p:cNvSpPr>
          <p:nvPr>
            <p:ph type="title" idx="2" hasCustomPrompt="1"/>
          </p:nvPr>
        </p:nvSpPr>
        <p:spPr>
          <a:xfrm>
            <a:off x="722575" y="1652488"/>
            <a:ext cx="675300" cy="679200"/>
          </a:xfrm>
          <a:prstGeom prst="rect">
            <a:avLst/>
          </a:prstGeom>
          <a:ln w="9525" cap="flat" cmpd="sng">
            <a:solidFill>
              <a:schemeClr val="dk1"/>
            </a:solidFill>
            <a:prstDash val="lgDash"/>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r>
              <a:t>xx%</a:t>
            </a:r>
          </a:p>
        </p:txBody>
      </p:sp>
      <p:sp>
        <p:nvSpPr>
          <p:cNvPr id="105" name="Google Shape;105;p13"/>
          <p:cNvSpPr txBox="1">
            <a:spLocks noGrp="1"/>
          </p:cNvSpPr>
          <p:nvPr>
            <p:ph type="subTitle" idx="1"/>
          </p:nvPr>
        </p:nvSpPr>
        <p:spPr>
          <a:xfrm>
            <a:off x="1550075" y="1760338"/>
            <a:ext cx="2825400" cy="463500"/>
          </a:xfrm>
          <a:prstGeom prst="rect">
            <a:avLst/>
          </a:prstGeom>
        </p:spPr>
        <p:txBody>
          <a:bodyPr spcFirstLastPara="1" wrap="square" lIns="91425" tIns="91425" rIns="91425" bIns="91425" anchor="ctr" anchorCtr="0">
            <a:noAutofit/>
          </a:bodyPr>
          <a:lstStyle>
            <a:lvl1pPr lvl="0" rtl="0">
              <a:spcBef>
                <a:spcPts val="0"/>
              </a:spcBef>
              <a:spcAft>
                <a:spcPts val="0"/>
              </a:spcAft>
              <a:buSzPts val="1200"/>
              <a:buFont typeface="Outfit"/>
              <a:buNone/>
              <a:defRPr sz="1800" b="1">
                <a:latin typeface="Outfit"/>
                <a:ea typeface="Outfit"/>
                <a:cs typeface="Outfit"/>
                <a:sym typeface="Outfit"/>
              </a:defRPr>
            </a:lvl1pPr>
            <a:lvl2pPr lvl="1" algn="ctr" rtl="0">
              <a:spcBef>
                <a:spcPts val="0"/>
              </a:spcBef>
              <a:spcAft>
                <a:spcPts val="0"/>
              </a:spcAft>
              <a:buSzPts val="1200"/>
              <a:buFont typeface="Outfit"/>
              <a:buNone/>
              <a:defRPr b="1">
                <a:latin typeface="Outfit"/>
                <a:ea typeface="Outfit"/>
                <a:cs typeface="Outfit"/>
                <a:sym typeface="Outfit"/>
              </a:defRPr>
            </a:lvl2pPr>
            <a:lvl3pPr lvl="2" algn="ctr" rtl="0">
              <a:spcBef>
                <a:spcPts val="0"/>
              </a:spcBef>
              <a:spcAft>
                <a:spcPts val="0"/>
              </a:spcAft>
              <a:buSzPts val="1200"/>
              <a:buFont typeface="Outfit"/>
              <a:buNone/>
              <a:defRPr b="1">
                <a:latin typeface="Outfit"/>
                <a:ea typeface="Outfit"/>
                <a:cs typeface="Outfit"/>
                <a:sym typeface="Outfit"/>
              </a:defRPr>
            </a:lvl3pPr>
            <a:lvl4pPr lvl="3" algn="ctr" rtl="0">
              <a:spcBef>
                <a:spcPts val="0"/>
              </a:spcBef>
              <a:spcAft>
                <a:spcPts val="0"/>
              </a:spcAft>
              <a:buSzPts val="1200"/>
              <a:buFont typeface="Outfit"/>
              <a:buNone/>
              <a:defRPr b="1">
                <a:latin typeface="Outfit"/>
                <a:ea typeface="Outfit"/>
                <a:cs typeface="Outfit"/>
                <a:sym typeface="Outfit"/>
              </a:defRPr>
            </a:lvl4pPr>
            <a:lvl5pPr lvl="4" algn="ctr" rtl="0">
              <a:spcBef>
                <a:spcPts val="0"/>
              </a:spcBef>
              <a:spcAft>
                <a:spcPts val="0"/>
              </a:spcAft>
              <a:buSzPts val="1200"/>
              <a:buFont typeface="Outfit"/>
              <a:buNone/>
              <a:defRPr b="1">
                <a:latin typeface="Outfit"/>
                <a:ea typeface="Outfit"/>
                <a:cs typeface="Outfit"/>
                <a:sym typeface="Outfit"/>
              </a:defRPr>
            </a:lvl5pPr>
            <a:lvl6pPr lvl="5" algn="ctr" rtl="0">
              <a:spcBef>
                <a:spcPts val="0"/>
              </a:spcBef>
              <a:spcAft>
                <a:spcPts val="0"/>
              </a:spcAft>
              <a:buSzPts val="1200"/>
              <a:buFont typeface="Outfit"/>
              <a:buNone/>
              <a:defRPr b="1">
                <a:latin typeface="Outfit"/>
                <a:ea typeface="Outfit"/>
                <a:cs typeface="Outfit"/>
                <a:sym typeface="Outfit"/>
              </a:defRPr>
            </a:lvl6pPr>
            <a:lvl7pPr lvl="6" algn="ctr" rtl="0">
              <a:spcBef>
                <a:spcPts val="0"/>
              </a:spcBef>
              <a:spcAft>
                <a:spcPts val="0"/>
              </a:spcAft>
              <a:buSzPts val="1200"/>
              <a:buFont typeface="Outfit"/>
              <a:buNone/>
              <a:defRPr b="1">
                <a:latin typeface="Outfit"/>
                <a:ea typeface="Outfit"/>
                <a:cs typeface="Outfit"/>
                <a:sym typeface="Outfit"/>
              </a:defRPr>
            </a:lvl7pPr>
            <a:lvl8pPr lvl="7" algn="ctr" rtl="0">
              <a:spcBef>
                <a:spcPts val="0"/>
              </a:spcBef>
              <a:spcAft>
                <a:spcPts val="0"/>
              </a:spcAft>
              <a:buSzPts val="1200"/>
              <a:buFont typeface="Outfit"/>
              <a:buNone/>
              <a:defRPr b="1">
                <a:latin typeface="Outfit"/>
                <a:ea typeface="Outfit"/>
                <a:cs typeface="Outfit"/>
                <a:sym typeface="Outfit"/>
              </a:defRPr>
            </a:lvl8pPr>
            <a:lvl9pPr lvl="8" algn="ctr" rtl="0">
              <a:spcBef>
                <a:spcPts val="0"/>
              </a:spcBef>
              <a:spcAft>
                <a:spcPts val="0"/>
              </a:spcAft>
              <a:buSzPts val="1200"/>
              <a:buFont typeface="Outfit"/>
              <a:buNone/>
              <a:defRPr b="1">
                <a:latin typeface="Outfit"/>
                <a:ea typeface="Outfit"/>
                <a:cs typeface="Outfit"/>
                <a:sym typeface="Outfit"/>
              </a:defRPr>
            </a:lvl9pPr>
          </a:lstStyle>
          <a:p>
            <a:endParaRPr/>
          </a:p>
        </p:txBody>
      </p:sp>
      <p:sp>
        <p:nvSpPr>
          <p:cNvPr id="106" name="Google Shape;106;p13"/>
          <p:cNvSpPr txBox="1">
            <a:spLocks noGrp="1"/>
          </p:cNvSpPr>
          <p:nvPr>
            <p:ph type="title" idx="3" hasCustomPrompt="1"/>
          </p:nvPr>
        </p:nvSpPr>
        <p:spPr>
          <a:xfrm>
            <a:off x="722375" y="2636488"/>
            <a:ext cx="675300" cy="679200"/>
          </a:xfrm>
          <a:prstGeom prst="rect">
            <a:avLst/>
          </a:prstGeom>
          <a:ln w="9525" cap="flat" cmpd="sng">
            <a:solidFill>
              <a:schemeClr val="dk1"/>
            </a:solidFill>
            <a:prstDash val="lgDash"/>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r>
              <a:t>xx%</a:t>
            </a:r>
          </a:p>
        </p:txBody>
      </p:sp>
      <p:sp>
        <p:nvSpPr>
          <p:cNvPr id="107" name="Google Shape;107;p13"/>
          <p:cNvSpPr txBox="1">
            <a:spLocks noGrp="1"/>
          </p:cNvSpPr>
          <p:nvPr>
            <p:ph type="subTitle" idx="4"/>
          </p:nvPr>
        </p:nvSpPr>
        <p:spPr>
          <a:xfrm>
            <a:off x="1550075" y="2749888"/>
            <a:ext cx="2825400" cy="452400"/>
          </a:xfrm>
          <a:prstGeom prst="rect">
            <a:avLst/>
          </a:prstGeom>
        </p:spPr>
        <p:txBody>
          <a:bodyPr spcFirstLastPara="1" wrap="square" lIns="91425" tIns="91425" rIns="91425" bIns="91425" anchor="ctr" anchorCtr="0">
            <a:noAutofit/>
          </a:bodyPr>
          <a:lstStyle>
            <a:lvl1pPr lvl="0" rtl="0">
              <a:spcBef>
                <a:spcPts val="0"/>
              </a:spcBef>
              <a:spcAft>
                <a:spcPts val="0"/>
              </a:spcAft>
              <a:buSzPts val="1200"/>
              <a:buFont typeface="Outfit"/>
              <a:buNone/>
              <a:defRPr sz="1800" b="1">
                <a:latin typeface="Outfit"/>
                <a:ea typeface="Outfit"/>
                <a:cs typeface="Outfit"/>
                <a:sym typeface="Outfit"/>
              </a:defRPr>
            </a:lvl1pPr>
            <a:lvl2pPr lvl="1" algn="ctr" rtl="0">
              <a:spcBef>
                <a:spcPts val="0"/>
              </a:spcBef>
              <a:spcAft>
                <a:spcPts val="0"/>
              </a:spcAft>
              <a:buSzPts val="1200"/>
              <a:buFont typeface="Outfit"/>
              <a:buNone/>
              <a:defRPr b="1">
                <a:latin typeface="Outfit"/>
                <a:ea typeface="Outfit"/>
                <a:cs typeface="Outfit"/>
                <a:sym typeface="Outfit"/>
              </a:defRPr>
            </a:lvl2pPr>
            <a:lvl3pPr lvl="2" algn="ctr" rtl="0">
              <a:spcBef>
                <a:spcPts val="0"/>
              </a:spcBef>
              <a:spcAft>
                <a:spcPts val="0"/>
              </a:spcAft>
              <a:buSzPts val="1200"/>
              <a:buFont typeface="Outfit"/>
              <a:buNone/>
              <a:defRPr b="1">
                <a:latin typeface="Outfit"/>
                <a:ea typeface="Outfit"/>
                <a:cs typeface="Outfit"/>
                <a:sym typeface="Outfit"/>
              </a:defRPr>
            </a:lvl3pPr>
            <a:lvl4pPr lvl="3" algn="ctr" rtl="0">
              <a:spcBef>
                <a:spcPts val="0"/>
              </a:spcBef>
              <a:spcAft>
                <a:spcPts val="0"/>
              </a:spcAft>
              <a:buSzPts val="1200"/>
              <a:buFont typeface="Outfit"/>
              <a:buNone/>
              <a:defRPr b="1">
                <a:latin typeface="Outfit"/>
                <a:ea typeface="Outfit"/>
                <a:cs typeface="Outfit"/>
                <a:sym typeface="Outfit"/>
              </a:defRPr>
            </a:lvl4pPr>
            <a:lvl5pPr lvl="4" algn="ctr" rtl="0">
              <a:spcBef>
                <a:spcPts val="0"/>
              </a:spcBef>
              <a:spcAft>
                <a:spcPts val="0"/>
              </a:spcAft>
              <a:buSzPts val="1200"/>
              <a:buFont typeface="Outfit"/>
              <a:buNone/>
              <a:defRPr b="1">
                <a:latin typeface="Outfit"/>
                <a:ea typeface="Outfit"/>
                <a:cs typeface="Outfit"/>
                <a:sym typeface="Outfit"/>
              </a:defRPr>
            </a:lvl5pPr>
            <a:lvl6pPr lvl="5" algn="ctr" rtl="0">
              <a:spcBef>
                <a:spcPts val="0"/>
              </a:spcBef>
              <a:spcAft>
                <a:spcPts val="0"/>
              </a:spcAft>
              <a:buSzPts val="1200"/>
              <a:buFont typeface="Outfit"/>
              <a:buNone/>
              <a:defRPr b="1">
                <a:latin typeface="Outfit"/>
                <a:ea typeface="Outfit"/>
                <a:cs typeface="Outfit"/>
                <a:sym typeface="Outfit"/>
              </a:defRPr>
            </a:lvl6pPr>
            <a:lvl7pPr lvl="6" algn="ctr" rtl="0">
              <a:spcBef>
                <a:spcPts val="0"/>
              </a:spcBef>
              <a:spcAft>
                <a:spcPts val="0"/>
              </a:spcAft>
              <a:buSzPts val="1200"/>
              <a:buFont typeface="Outfit"/>
              <a:buNone/>
              <a:defRPr b="1">
                <a:latin typeface="Outfit"/>
                <a:ea typeface="Outfit"/>
                <a:cs typeface="Outfit"/>
                <a:sym typeface="Outfit"/>
              </a:defRPr>
            </a:lvl7pPr>
            <a:lvl8pPr lvl="7" algn="ctr" rtl="0">
              <a:spcBef>
                <a:spcPts val="0"/>
              </a:spcBef>
              <a:spcAft>
                <a:spcPts val="0"/>
              </a:spcAft>
              <a:buSzPts val="1200"/>
              <a:buFont typeface="Outfit"/>
              <a:buNone/>
              <a:defRPr b="1">
                <a:latin typeface="Outfit"/>
                <a:ea typeface="Outfit"/>
                <a:cs typeface="Outfit"/>
                <a:sym typeface="Outfit"/>
              </a:defRPr>
            </a:lvl8pPr>
            <a:lvl9pPr lvl="8" algn="ctr" rtl="0">
              <a:spcBef>
                <a:spcPts val="0"/>
              </a:spcBef>
              <a:spcAft>
                <a:spcPts val="0"/>
              </a:spcAft>
              <a:buSzPts val="1200"/>
              <a:buFont typeface="Outfit"/>
              <a:buNone/>
              <a:defRPr b="1">
                <a:latin typeface="Outfit"/>
                <a:ea typeface="Outfit"/>
                <a:cs typeface="Outfit"/>
                <a:sym typeface="Outfit"/>
              </a:defRPr>
            </a:lvl9pPr>
          </a:lstStyle>
          <a:p>
            <a:endParaRPr/>
          </a:p>
        </p:txBody>
      </p:sp>
      <p:sp>
        <p:nvSpPr>
          <p:cNvPr id="108" name="Google Shape;108;p13"/>
          <p:cNvSpPr txBox="1">
            <a:spLocks noGrp="1"/>
          </p:cNvSpPr>
          <p:nvPr>
            <p:ph type="title" idx="5" hasCustomPrompt="1"/>
          </p:nvPr>
        </p:nvSpPr>
        <p:spPr>
          <a:xfrm>
            <a:off x="722375" y="3620488"/>
            <a:ext cx="675300" cy="679200"/>
          </a:xfrm>
          <a:prstGeom prst="rect">
            <a:avLst/>
          </a:prstGeom>
          <a:ln w="9525" cap="flat" cmpd="sng">
            <a:solidFill>
              <a:schemeClr val="dk1"/>
            </a:solidFill>
            <a:prstDash val="lgDash"/>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r>
              <a:t>xx%</a:t>
            </a:r>
          </a:p>
        </p:txBody>
      </p:sp>
      <p:sp>
        <p:nvSpPr>
          <p:cNvPr id="109" name="Google Shape;109;p13"/>
          <p:cNvSpPr txBox="1">
            <a:spLocks noGrp="1"/>
          </p:cNvSpPr>
          <p:nvPr>
            <p:ph type="subTitle" idx="6"/>
          </p:nvPr>
        </p:nvSpPr>
        <p:spPr>
          <a:xfrm>
            <a:off x="1550075" y="3733888"/>
            <a:ext cx="2825400" cy="452400"/>
          </a:xfrm>
          <a:prstGeom prst="rect">
            <a:avLst/>
          </a:prstGeom>
        </p:spPr>
        <p:txBody>
          <a:bodyPr spcFirstLastPara="1" wrap="square" lIns="91425" tIns="91425" rIns="91425" bIns="91425" anchor="ctr" anchorCtr="0">
            <a:noAutofit/>
          </a:bodyPr>
          <a:lstStyle>
            <a:lvl1pPr lvl="0" rtl="0">
              <a:spcBef>
                <a:spcPts val="0"/>
              </a:spcBef>
              <a:spcAft>
                <a:spcPts val="0"/>
              </a:spcAft>
              <a:buSzPts val="1200"/>
              <a:buFont typeface="Outfit"/>
              <a:buNone/>
              <a:defRPr sz="1800" b="1">
                <a:latin typeface="Outfit"/>
                <a:ea typeface="Outfit"/>
                <a:cs typeface="Outfit"/>
                <a:sym typeface="Outfit"/>
              </a:defRPr>
            </a:lvl1pPr>
            <a:lvl2pPr lvl="1" algn="ctr" rtl="0">
              <a:spcBef>
                <a:spcPts val="0"/>
              </a:spcBef>
              <a:spcAft>
                <a:spcPts val="0"/>
              </a:spcAft>
              <a:buSzPts val="1200"/>
              <a:buFont typeface="Outfit"/>
              <a:buNone/>
              <a:defRPr b="1">
                <a:latin typeface="Outfit"/>
                <a:ea typeface="Outfit"/>
                <a:cs typeface="Outfit"/>
                <a:sym typeface="Outfit"/>
              </a:defRPr>
            </a:lvl2pPr>
            <a:lvl3pPr lvl="2" algn="ctr" rtl="0">
              <a:spcBef>
                <a:spcPts val="0"/>
              </a:spcBef>
              <a:spcAft>
                <a:spcPts val="0"/>
              </a:spcAft>
              <a:buSzPts val="1200"/>
              <a:buFont typeface="Outfit"/>
              <a:buNone/>
              <a:defRPr b="1">
                <a:latin typeface="Outfit"/>
                <a:ea typeface="Outfit"/>
                <a:cs typeface="Outfit"/>
                <a:sym typeface="Outfit"/>
              </a:defRPr>
            </a:lvl3pPr>
            <a:lvl4pPr lvl="3" algn="ctr" rtl="0">
              <a:spcBef>
                <a:spcPts val="0"/>
              </a:spcBef>
              <a:spcAft>
                <a:spcPts val="0"/>
              </a:spcAft>
              <a:buSzPts val="1200"/>
              <a:buFont typeface="Outfit"/>
              <a:buNone/>
              <a:defRPr b="1">
                <a:latin typeface="Outfit"/>
                <a:ea typeface="Outfit"/>
                <a:cs typeface="Outfit"/>
                <a:sym typeface="Outfit"/>
              </a:defRPr>
            </a:lvl4pPr>
            <a:lvl5pPr lvl="4" algn="ctr" rtl="0">
              <a:spcBef>
                <a:spcPts val="0"/>
              </a:spcBef>
              <a:spcAft>
                <a:spcPts val="0"/>
              </a:spcAft>
              <a:buSzPts val="1200"/>
              <a:buFont typeface="Outfit"/>
              <a:buNone/>
              <a:defRPr b="1">
                <a:latin typeface="Outfit"/>
                <a:ea typeface="Outfit"/>
                <a:cs typeface="Outfit"/>
                <a:sym typeface="Outfit"/>
              </a:defRPr>
            </a:lvl5pPr>
            <a:lvl6pPr lvl="5" algn="ctr" rtl="0">
              <a:spcBef>
                <a:spcPts val="0"/>
              </a:spcBef>
              <a:spcAft>
                <a:spcPts val="0"/>
              </a:spcAft>
              <a:buSzPts val="1200"/>
              <a:buFont typeface="Outfit"/>
              <a:buNone/>
              <a:defRPr b="1">
                <a:latin typeface="Outfit"/>
                <a:ea typeface="Outfit"/>
                <a:cs typeface="Outfit"/>
                <a:sym typeface="Outfit"/>
              </a:defRPr>
            </a:lvl6pPr>
            <a:lvl7pPr lvl="6" algn="ctr" rtl="0">
              <a:spcBef>
                <a:spcPts val="0"/>
              </a:spcBef>
              <a:spcAft>
                <a:spcPts val="0"/>
              </a:spcAft>
              <a:buSzPts val="1200"/>
              <a:buFont typeface="Outfit"/>
              <a:buNone/>
              <a:defRPr b="1">
                <a:latin typeface="Outfit"/>
                <a:ea typeface="Outfit"/>
                <a:cs typeface="Outfit"/>
                <a:sym typeface="Outfit"/>
              </a:defRPr>
            </a:lvl7pPr>
            <a:lvl8pPr lvl="7" algn="ctr" rtl="0">
              <a:spcBef>
                <a:spcPts val="0"/>
              </a:spcBef>
              <a:spcAft>
                <a:spcPts val="0"/>
              </a:spcAft>
              <a:buSzPts val="1200"/>
              <a:buFont typeface="Outfit"/>
              <a:buNone/>
              <a:defRPr b="1">
                <a:latin typeface="Outfit"/>
                <a:ea typeface="Outfit"/>
                <a:cs typeface="Outfit"/>
                <a:sym typeface="Outfit"/>
              </a:defRPr>
            </a:lvl8pPr>
            <a:lvl9pPr lvl="8" algn="ctr" rtl="0">
              <a:spcBef>
                <a:spcPts val="0"/>
              </a:spcBef>
              <a:spcAft>
                <a:spcPts val="0"/>
              </a:spcAft>
              <a:buSzPts val="1200"/>
              <a:buFont typeface="Outfit"/>
              <a:buNone/>
              <a:defRPr b="1">
                <a:latin typeface="Outfit"/>
                <a:ea typeface="Outfit"/>
                <a:cs typeface="Outfit"/>
                <a:sym typeface="Outfit"/>
              </a:defRPr>
            </a:lvl9pPr>
          </a:lstStyle>
          <a:p>
            <a:endParaRPr/>
          </a:p>
        </p:txBody>
      </p:sp>
      <p:sp>
        <p:nvSpPr>
          <p:cNvPr id="110" name="Google Shape;110;p13"/>
          <p:cNvSpPr txBox="1">
            <a:spLocks noGrp="1"/>
          </p:cNvSpPr>
          <p:nvPr>
            <p:ph type="title" idx="7" hasCustomPrompt="1"/>
          </p:nvPr>
        </p:nvSpPr>
        <p:spPr>
          <a:xfrm>
            <a:off x="4768450" y="1652488"/>
            <a:ext cx="675300" cy="679200"/>
          </a:xfrm>
          <a:prstGeom prst="rect">
            <a:avLst/>
          </a:prstGeom>
          <a:ln w="9525" cap="flat" cmpd="sng">
            <a:solidFill>
              <a:schemeClr val="dk1"/>
            </a:solidFill>
            <a:prstDash val="lgDash"/>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r>
              <a:t>xx%</a:t>
            </a:r>
          </a:p>
        </p:txBody>
      </p:sp>
      <p:sp>
        <p:nvSpPr>
          <p:cNvPr id="111" name="Google Shape;111;p13"/>
          <p:cNvSpPr txBox="1">
            <a:spLocks noGrp="1"/>
          </p:cNvSpPr>
          <p:nvPr>
            <p:ph type="subTitle" idx="8"/>
          </p:nvPr>
        </p:nvSpPr>
        <p:spPr>
          <a:xfrm>
            <a:off x="5596165" y="1760338"/>
            <a:ext cx="2825400" cy="463500"/>
          </a:xfrm>
          <a:prstGeom prst="rect">
            <a:avLst/>
          </a:prstGeom>
        </p:spPr>
        <p:txBody>
          <a:bodyPr spcFirstLastPara="1" wrap="square" lIns="91425" tIns="91425" rIns="91425" bIns="91425" anchor="ctr" anchorCtr="0">
            <a:noAutofit/>
          </a:bodyPr>
          <a:lstStyle>
            <a:lvl1pPr lvl="0" rtl="0">
              <a:spcBef>
                <a:spcPts val="0"/>
              </a:spcBef>
              <a:spcAft>
                <a:spcPts val="0"/>
              </a:spcAft>
              <a:buSzPts val="1200"/>
              <a:buFont typeface="Outfit"/>
              <a:buNone/>
              <a:defRPr sz="1800" b="1">
                <a:latin typeface="Outfit"/>
                <a:ea typeface="Outfit"/>
                <a:cs typeface="Outfit"/>
                <a:sym typeface="Outfit"/>
              </a:defRPr>
            </a:lvl1pPr>
            <a:lvl2pPr lvl="1" algn="ctr" rtl="0">
              <a:spcBef>
                <a:spcPts val="0"/>
              </a:spcBef>
              <a:spcAft>
                <a:spcPts val="0"/>
              </a:spcAft>
              <a:buSzPts val="1200"/>
              <a:buFont typeface="Outfit"/>
              <a:buNone/>
              <a:defRPr b="1">
                <a:latin typeface="Outfit"/>
                <a:ea typeface="Outfit"/>
                <a:cs typeface="Outfit"/>
                <a:sym typeface="Outfit"/>
              </a:defRPr>
            </a:lvl2pPr>
            <a:lvl3pPr lvl="2" algn="ctr" rtl="0">
              <a:spcBef>
                <a:spcPts val="0"/>
              </a:spcBef>
              <a:spcAft>
                <a:spcPts val="0"/>
              </a:spcAft>
              <a:buSzPts val="1200"/>
              <a:buFont typeface="Outfit"/>
              <a:buNone/>
              <a:defRPr b="1">
                <a:latin typeface="Outfit"/>
                <a:ea typeface="Outfit"/>
                <a:cs typeface="Outfit"/>
                <a:sym typeface="Outfit"/>
              </a:defRPr>
            </a:lvl3pPr>
            <a:lvl4pPr lvl="3" algn="ctr" rtl="0">
              <a:spcBef>
                <a:spcPts val="0"/>
              </a:spcBef>
              <a:spcAft>
                <a:spcPts val="0"/>
              </a:spcAft>
              <a:buSzPts val="1200"/>
              <a:buFont typeface="Outfit"/>
              <a:buNone/>
              <a:defRPr b="1">
                <a:latin typeface="Outfit"/>
                <a:ea typeface="Outfit"/>
                <a:cs typeface="Outfit"/>
                <a:sym typeface="Outfit"/>
              </a:defRPr>
            </a:lvl4pPr>
            <a:lvl5pPr lvl="4" algn="ctr" rtl="0">
              <a:spcBef>
                <a:spcPts val="0"/>
              </a:spcBef>
              <a:spcAft>
                <a:spcPts val="0"/>
              </a:spcAft>
              <a:buSzPts val="1200"/>
              <a:buFont typeface="Outfit"/>
              <a:buNone/>
              <a:defRPr b="1">
                <a:latin typeface="Outfit"/>
                <a:ea typeface="Outfit"/>
                <a:cs typeface="Outfit"/>
                <a:sym typeface="Outfit"/>
              </a:defRPr>
            </a:lvl5pPr>
            <a:lvl6pPr lvl="5" algn="ctr" rtl="0">
              <a:spcBef>
                <a:spcPts val="0"/>
              </a:spcBef>
              <a:spcAft>
                <a:spcPts val="0"/>
              </a:spcAft>
              <a:buSzPts val="1200"/>
              <a:buFont typeface="Outfit"/>
              <a:buNone/>
              <a:defRPr b="1">
                <a:latin typeface="Outfit"/>
                <a:ea typeface="Outfit"/>
                <a:cs typeface="Outfit"/>
                <a:sym typeface="Outfit"/>
              </a:defRPr>
            </a:lvl6pPr>
            <a:lvl7pPr lvl="6" algn="ctr" rtl="0">
              <a:spcBef>
                <a:spcPts val="0"/>
              </a:spcBef>
              <a:spcAft>
                <a:spcPts val="0"/>
              </a:spcAft>
              <a:buSzPts val="1200"/>
              <a:buFont typeface="Outfit"/>
              <a:buNone/>
              <a:defRPr b="1">
                <a:latin typeface="Outfit"/>
                <a:ea typeface="Outfit"/>
                <a:cs typeface="Outfit"/>
                <a:sym typeface="Outfit"/>
              </a:defRPr>
            </a:lvl7pPr>
            <a:lvl8pPr lvl="7" algn="ctr" rtl="0">
              <a:spcBef>
                <a:spcPts val="0"/>
              </a:spcBef>
              <a:spcAft>
                <a:spcPts val="0"/>
              </a:spcAft>
              <a:buSzPts val="1200"/>
              <a:buFont typeface="Outfit"/>
              <a:buNone/>
              <a:defRPr b="1">
                <a:latin typeface="Outfit"/>
                <a:ea typeface="Outfit"/>
                <a:cs typeface="Outfit"/>
                <a:sym typeface="Outfit"/>
              </a:defRPr>
            </a:lvl8pPr>
            <a:lvl9pPr lvl="8" algn="ctr" rtl="0">
              <a:spcBef>
                <a:spcPts val="0"/>
              </a:spcBef>
              <a:spcAft>
                <a:spcPts val="0"/>
              </a:spcAft>
              <a:buSzPts val="1200"/>
              <a:buFont typeface="Outfit"/>
              <a:buNone/>
              <a:defRPr b="1">
                <a:latin typeface="Outfit"/>
                <a:ea typeface="Outfit"/>
                <a:cs typeface="Outfit"/>
                <a:sym typeface="Outfit"/>
              </a:defRPr>
            </a:lvl9pPr>
          </a:lstStyle>
          <a:p>
            <a:endParaRPr/>
          </a:p>
        </p:txBody>
      </p:sp>
      <p:sp>
        <p:nvSpPr>
          <p:cNvPr id="112" name="Google Shape;112;p13"/>
          <p:cNvSpPr txBox="1">
            <a:spLocks noGrp="1"/>
          </p:cNvSpPr>
          <p:nvPr>
            <p:ph type="title" idx="9" hasCustomPrompt="1"/>
          </p:nvPr>
        </p:nvSpPr>
        <p:spPr>
          <a:xfrm>
            <a:off x="4768425" y="2636488"/>
            <a:ext cx="675300" cy="679200"/>
          </a:xfrm>
          <a:prstGeom prst="rect">
            <a:avLst/>
          </a:prstGeom>
          <a:ln w="9525" cap="flat" cmpd="sng">
            <a:solidFill>
              <a:schemeClr val="dk1"/>
            </a:solidFill>
            <a:prstDash val="lgDash"/>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r>
              <a:t>xx%</a:t>
            </a:r>
          </a:p>
        </p:txBody>
      </p:sp>
      <p:sp>
        <p:nvSpPr>
          <p:cNvPr id="113" name="Google Shape;113;p13"/>
          <p:cNvSpPr txBox="1">
            <a:spLocks noGrp="1"/>
          </p:cNvSpPr>
          <p:nvPr>
            <p:ph type="subTitle" idx="13"/>
          </p:nvPr>
        </p:nvSpPr>
        <p:spPr>
          <a:xfrm>
            <a:off x="5596175" y="2749900"/>
            <a:ext cx="2825400" cy="452400"/>
          </a:xfrm>
          <a:prstGeom prst="rect">
            <a:avLst/>
          </a:prstGeom>
        </p:spPr>
        <p:txBody>
          <a:bodyPr spcFirstLastPara="1" wrap="square" lIns="91425" tIns="91425" rIns="91425" bIns="91425" anchor="ctr" anchorCtr="0">
            <a:noAutofit/>
          </a:bodyPr>
          <a:lstStyle>
            <a:lvl1pPr lvl="0" rtl="0">
              <a:spcBef>
                <a:spcPts val="0"/>
              </a:spcBef>
              <a:spcAft>
                <a:spcPts val="0"/>
              </a:spcAft>
              <a:buSzPts val="1200"/>
              <a:buFont typeface="Outfit"/>
              <a:buNone/>
              <a:defRPr sz="1800" b="1">
                <a:latin typeface="Outfit"/>
                <a:ea typeface="Outfit"/>
                <a:cs typeface="Outfit"/>
                <a:sym typeface="Outfit"/>
              </a:defRPr>
            </a:lvl1pPr>
            <a:lvl2pPr lvl="1" algn="ctr" rtl="0">
              <a:spcBef>
                <a:spcPts val="0"/>
              </a:spcBef>
              <a:spcAft>
                <a:spcPts val="0"/>
              </a:spcAft>
              <a:buSzPts val="1200"/>
              <a:buFont typeface="Outfit"/>
              <a:buNone/>
              <a:defRPr b="1">
                <a:latin typeface="Outfit"/>
                <a:ea typeface="Outfit"/>
                <a:cs typeface="Outfit"/>
                <a:sym typeface="Outfit"/>
              </a:defRPr>
            </a:lvl2pPr>
            <a:lvl3pPr lvl="2" algn="ctr" rtl="0">
              <a:spcBef>
                <a:spcPts val="0"/>
              </a:spcBef>
              <a:spcAft>
                <a:spcPts val="0"/>
              </a:spcAft>
              <a:buSzPts val="1200"/>
              <a:buFont typeface="Outfit"/>
              <a:buNone/>
              <a:defRPr b="1">
                <a:latin typeface="Outfit"/>
                <a:ea typeface="Outfit"/>
                <a:cs typeface="Outfit"/>
                <a:sym typeface="Outfit"/>
              </a:defRPr>
            </a:lvl3pPr>
            <a:lvl4pPr lvl="3" algn="ctr" rtl="0">
              <a:spcBef>
                <a:spcPts val="0"/>
              </a:spcBef>
              <a:spcAft>
                <a:spcPts val="0"/>
              </a:spcAft>
              <a:buSzPts val="1200"/>
              <a:buFont typeface="Outfit"/>
              <a:buNone/>
              <a:defRPr b="1">
                <a:latin typeface="Outfit"/>
                <a:ea typeface="Outfit"/>
                <a:cs typeface="Outfit"/>
                <a:sym typeface="Outfit"/>
              </a:defRPr>
            </a:lvl4pPr>
            <a:lvl5pPr lvl="4" algn="ctr" rtl="0">
              <a:spcBef>
                <a:spcPts val="0"/>
              </a:spcBef>
              <a:spcAft>
                <a:spcPts val="0"/>
              </a:spcAft>
              <a:buSzPts val="1200"/>
              <a:buFont typeface="Outfit"/>
              <a:buNone/>
              <a:defRPr b="1">
                <a:latin typeface="Outfit"/>
                <a:ea typeface="Outfit"/>
                <a:cs typeface="Outfit"/>
                <a:sym typeface="Outfit"/>
              </a:defRPr>
            </a:lvl5pPr>
            <a:lvl6pPr lvl="5" algn="ctr" rtl="0">
              <a:spcBef>
                <a:spcPts val="0"/>
              </a:spcBef>
              <a:spcAft>
                <a:spcPts val="0"/>
              </a:spcAft>
              <a:buSzPts val="1200"/>
              <a:buFont typeface="Outfit"/>
              <a:buNone/>
              <a:defRPr b="1">
                <a:latin typeface="Outfit"/>
                <a:ea typeface="Outfit"/>
                <a:cs typeface="Outfit"/>
                <a:sym typeface="Outfit"/>
              </a:defRPr>
            </a:lvl6pPr>
            <a:lvl7pPr lvl="6" algn="ctr" rtl="0">
              <a:spcBef>
                <a:spcPts val="0"/>
              </a:spcBef>
              <a:spcAft>
                <a:spcPts val="0"/>
              </a:spcAft>
              <a:buSzPts val="1200"/>
              <a:buFont typeface="Outfit"/>
              <a:buNone/>
              <a:defRPr b="1">
                <a:latin typeface="Outfit"/>
                <a:ea typeface="Outfit"/>
                <a:cs typeface="Outfit"/>
                <a:sym typeface="Outfit"/>
              </a:defRPr>
            </a:lvl7pPr>
            <a:lvl8pPr lvl="7" algn="ctr" rtl="0">
              <a:spcBef>
                <a:spcPts val="0"/>
              </a:spcBef>
              <a:spcAft>
                <a:spcPts val="0"/>
              </a:spcAft>
              <a:buSzPts val="1200"/>
              <a:buFont typeface="Outfit"/>
              <a:buNone/>
              <a:defRPr b="1">
                <a:latin typeface="Outfit"/>
                <a:ea typeface="Outfit"/>
                <a:cs typeface="Outfit"/>
                <a:sym typeface="Outfit"/>
              </a:defRPr>
            </a:lvl8pPr>
            <a:lvl9pPr lvl="8" algn="ctr" rtl="0">
              <a:spcBef>
                <a:spcPts val="0"/>
              </a:spcBef>
              <a:spcAft>
                <a:spcPts val="0"/>
              </a:spcAft>
              <a:buSzPts val="1200"/>
              <a:buFont typeface="Outfit"/>
              <a:buNone/>
              <a:defRPr b="1">
                <a:latin typeface="Outfit"/>
                <a:ea typeface="Outfit"/>
                <a:cs typeface="Outfit"/>
                <a:sym typeface="Outfit"/>
              </a:defRPr>
            </a:lvl9pPr>
          </a:lstStyle>
          <a:p>
            <a:endParaRPr/>
          </a:p>
        </p:txBody>
      </p:sp>
      <p:sp>
        <p:nvSpPr>
          <p:cNvPr id="114" name="Google Shape;114;p13"/>
          <p:cNvSpPr txBox="1">
            <a:spLocks noGrp="1"/>
          </p:cNvSpPr>
          <p:nvPr>
            <p:ph type="title" idx="14" hasCustomPrompt="1"/>
          </p:nvPr>
        </p:nvSpPr>
        <p:spPr>
          <a:xfrm>
            <a:off x="4768425" y="3620488"/>
            <a:ext cx="675300" cy="679200"/>
          </a:xfrm>
          <a:prstGeom prst="rect">
            <a:avLst/>
          </a:prstGeom>
          <a:ln w="9525" cap="flat" cmpd="sng">
            <a:solidFill>
              <a:schemeClr val="dk1"/>
            </a:solidFill>
            <a:prstDash val="lgDash"/>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r>
              <a:t>xx%</a:t>
            </a:r>
          </a:p>
        </p:txBody>
      </p:sp>
      <p:sp>
        <p:nvSpPr>
          <p:cNvPr id="115" name="Google Shape;115;p13"/>
          <p:cNvSpPr txBox="1">
            <a:spLocks noGrp="1"/>
          </p:cNvSpPr>
          <p:nvPr>
            <p:ph type="subTitle" idx="15"/>
          </p:nvPr>
        </p:nvSpPr>
        <p:spPr>
          <a:xfrm>
            <a:off x="5596109" y="3733888"/>
            <a:ext cx="2825400" cy="452400"/>
          </a:xfrm>
          <a:prstGeom prst="rect">
            <a:avLst/>
          </a:prstGeom>
        </p:spPr>
        <p:txBody>
          <a:bodyPr spcFirstLastPara="1" wrap="square" lIns="91425" tIns="91425" rIns="91425" bIns="91425" anchor="ctr" anchorCtr="0">
            <a:noAutofit/>
          </a:bodyPr>
          <a:lstStyle>
            <a:lvl1pPr lvl="0" rtl="0">
              <a:spcBef>
                <a:spcPts val="0"/>
              </a:spcBef>
              <a:spcAft>
                <a:spcPts val="0"/>
              </a:spcAft>
              <a:buSzPts val="1200"/>
              <a:buFont typeface="Outfit"/>
              <a:buNone/>
              <a:defRPr sz="1800" b="1">
                <a:latin typeface="Outfit"/>
                <a:ea typeface="Outfit"/>
                <a:cs typeface="Outfit"/>
                <a:sym typeface="Outfit"/>
              </a:defRPr>
            </a:lvl1pPr>
            <a:lvl2pPr lvl="1" algn="ctr" rtl="0">
              <a:spcBef>
                <a:spcPts val="0"/>
              </a:spcBef>
              <a:spcAft>
                <a:spcPts val="0"/>
              </a:spcAft>
              <a:buSzPts val="1200"/>
              <a:buFont typeface="Outfit"/>
              <a:buNone/>
              <a:defRPr b="1">
                <a:latin typeface="Outfit"/>
                <a:ea typeface="Outfit"/>
                <a:cs typeface="Outfit"/>
                <a:sym typeface="Outfit"/>
              </a:defRPr>
            </a:lvl2pPr>
            <a:lvl3pPr lvl="2" algn="ctr" rtl="0">
              <a:spcBef>
                <a:spcPts val="0"/>
              </a:spcBef>
              <a:spcAft>
                <a:spcPts val="0"/>
              </a:spcAft>
              <a:buSzPts val="1200"/>
              <a:buFont typeface="Outfit"/>
              <a:buNone/>
              <a:defRPr b="1">
                <a:latin typeface="Outfit"/>
                <a:ea typeface="Outfit"/>
                <a:cs typeface="Outfit"/>
                <a:sym typeface="Outfit"/>
              </a:defRPr>
            </a:lvl3pPr>
            <a:lvl4pPr lvl="3" algn="ctr" rtl="0">
              <a:spcBef>
                <a:spcPts val="0"/>
              </a:spcBef>
              <a:spcAft>
                <a:spcPts val="0"/>
              </a:spcAft>
              <a:buSzPts val="1200"/>
              <a:buFont typeface="Outfit"/>
              <a:buNone/>
              <a:defRPr b="1">
                <a:latin typeface="Outfit"/>
                <a:ea typeface="Outfit"/>
                <a:cs typeface="Outfit"/>
                <a:sym typeface="Outfit"/>
              </a:defRPr>
            </a:lvl4pPr>
            <a:lvl5pPr lvl="4" algn="ctr" rtl="0">
              <a:spcBef>
                <a:spcPts val="0"/>
              </a:spcBef>
              <a:spcAft>
                <a:spcPts val="0"/>
              </a:spcAft>
              <a:buSzPts val="1200"/>
              <a:buFont typeface="Outfit"/>
              <a:buNone/>
              <a:defRPr b="1">
                <a:latin typeface="Outfit"/>
                <a:ea typeface="Outfit"/>
                <a:cs typeface="Outfit"/>
                <a:sym typeface="Outfit"/>
              </a:defRPr>
            </a:lvl5pPr>
            <a:lvl6pPr lvl="5" algn="ctr" rtl="0">
              <a:spcBef>
                <a:spcPts val="0"/>
              </a:spcBef>
              <a:spcAft>
                <a:spcPts val="0"/>
              </a:spcAft>
              <a:buSzPts val="1200"/>
              <a:buFont typeface="Outfit"/>
              <a:buNone/>
              <a:defRPr b="1">
                <a:latin typeface="Outfit"/>
                <a:ea typeface="Outfit"/>
                <a:cs typeface="Outfit"/>
                <a:sym typeface="Outfit"/>
              </a:defRPr>
            </a:lvl6pPr>
            <a:lvl7pPr lvl="6" algn="ctr" rtl="0">
              <a:spcBef>
                <a:spcPts val="0"/>
              </a:spcBef>
              <a:spcAft>
                <a:spcPts val="0"/>
              </a:spcAft>
              <a:buSzPts val="1200"/>
              <a:buFont typeface="Outfit"/>
              <a:buNone/>
              <a:defRPr b="1">
                <a:latin typeface="Outfit"/>
                <a:ea typeface="Outfit"/>
                <a:cs typeface="Outfit"/>
                <a:sym typeface="Outfit"/>
              </a:defRPr>
            </a:lvl7pPr>
            <a:lvl8pPr lvl="7" algn="ctr" rtl="0">
              <a:spcBef>
                <a:spcPts val="0"/>
              </a:spcBef>
              <a:spcAft>
                <a:spcPts val="0"/>
              </a:spcAft>
              <a:buSzPts val="1200"/>
              <a:buFont typeface="Outfit"/>
              <a:buNone/>
              <a:defRPr b="1">
                <a:latin typeface="Outfit"/>
                <a:ea typeface="Outfit"/>
                <a:cs typeface="Outfit"/>
                <a:sym typeface="Outfit"/>
              </a:defRPr>
            </a:lvl8pPr>
            <a:lvl9pPr lvl="8" algn="ctr" rtl="0">
              <a:spcBef>
                <a:spcPts val="0"/>
              </a:spcBef>
              <a:spcAft>
                <a:spcPts val="0"/>
              </a:spcAft>
              <a:buSzPts val="1200"/>
              <a:buFont typeface="Outfit"/>
              <a:buNone/>
              <a:defRPr b="1">
                <a:latin typeface="Outfit"/>
                <a:ea typeface="Outfit"/>
                <a:cs typeface="Outfit"/>
                <a:sym typeface="Outfit"/>
              </a:defRPr>
            </a:lvl9pPr>
          </a:lstStyle>
          <a:p>
            <a:endParaRPr/>
          </a:p>
        </p:txBody>
      </p:sp>
      <p:sp>
        <p:nvSpPr>
          <p:cNvPr id="116" name="Google Shape;116;p13"/>
          <p:cNvSpPr/>
          <p:nvPr/>
        </p:nvSpPr>
        <p:spPr>
          <a:xfrm rot="4080854">
            <a:off x="-132014" y="694250"/>
            <a:ext cx="571350" cy="57135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17" name="Google Shape;117;p13"/>
          <p:cNvCxnSpPr/>
          <p:nvPr/>
        </p:nvCxnSpPr>
        <p:spPr>
          <a:xfrm>
            <a:off x="400438" y="2341550"/>
            <a:ext cx="0" cy="2801700"/>
          </a:xfrm>
          <a:prstGeom prst="straightConnector1">
            <a:avLst/>
          </a:prstGeom>
          <a:noFill/>
          <a:ln w="9525" cap="rnd" cmpd="sng">
            <a:solidFill>
              <a:schemeClr val="dk1"/>
            </a:solidFill>
            <a:prstDash val="solid"/>
            <a:round/>
            <a:headEnd type="none" w="med" len="med"/>
            <a:tailEnd type="none" w="med" len="med"/>
          </a:ln>
        </p:spPr>
      </p:cxnSp>
      <p:cxnSp>
        <p:nvCxnSpPr>
          <p:cNvPr id="118" name="Google Shape;118;p13"/>
          <p:cNvCxnSpPr/>
          <p:nvPr/>
        </p:nvCxnSpPr>
        <p:spPr>
          <a:xfrm>
            <a:off x="8743675" y="3487925"/>
            <a:ext cx="0" cy="1655700"/>
          </a:xfrm>
          <a:prstGeom prst="straightConnector1">
            <a:avLst/>
          </a:prstGeom>
          <a:noFill/>
          <a:ln w="9525" cap="rnd" cmpd="sng">
            <a:solidFill>
              <a:schemeClr val="dk1"/>
            </a:solidFill>
            <a:prstDash val="solid"/>
            <a:round/>
            <a:headEnd type="none" w="med" len="med"/>
            <a:tailEnd type="none" w="med" len="med"/>
          </a:ln>
        </p:spPr>
      </p:cxnSp>
      <p:sp>
        <p:nvSpPr>
          <p:cNvPr id="119" name="Google Shape;119;p13"/>
          <p:cNvSpPr/>
          <p:nvPr/>
        </p:nvSpPr>
        <p:spPr>
          <a:xfrm rot="4349824">
            <a:off x="8625620" y="1088601"/>
            <a:ext cx="571562" cy="571562"/>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p:cSld name="CUSTOM_7">
    <p:spTree>
      <p:nvGrpSpPr>
        <p:cNvPr id="1" name="Shape 222"/>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1">
  <p:cSld name="CUSTOM_7_1">
    <p:spTree>
      <p:nvGrpSpPr>
        <p:cNvPr id="1" name="Shape 223"/>
        <p:cNvGrpSpPr/>
        <p:nvPr/>
      </p:nvGrpSpPr>
      <p:grpSpPr>
        <a:xfrm>
          <a:off x="0" y="0"/>
          <a:ext cx="0" cy="0"/>
          <a:chOff x="0" y="0"/>
          <a:chExt cx="0" cy="0"/>
        </a:xfrm>
      </p:grpSpPr>
      <p:pic>
        <p:nvPicPr>
          <p:cNvPr id="224" name="Google Shape;224;p24"/>
          <p:cNvPicPr preferRelativeResize="0"/>
          <p:nvPr/>
        </p:nvPicPr>
        <p:blipFill rotWithShape="1">
          <a:blip r:embed="rId2">
            <a:alphaModFix/>
          </a:blip>
          <a:srcRect/>
          <a:stretch/>
        </p:blipFill>
        <p:spPr>
          <a:xfrm>
            <a:off x="714" y="0"/>
            <a:ext cx="9142571" cy="5143500"/>
          </a:xfrm>
          <a:prstGeom prst="rect">
            <a:avLst/>
          </a:prstGeom>
          <a:noFill/>
          <a:ln>
            <a:noFill/>
          </a:ln>
        </p:spPr>
      </p:pic>
      <p:sp>
        <p:nvSpPr>
          <p:cNvPr id="225" name="Google Shape;225;p24"/>
          <p:cNvSpPr/>
          <p:nvPr/>
        </p:nvSpPr>
        <p:spPr>
          <a:xfrm>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4"/>
          <p:cNvSpPr/>
          <p:nvPr/>
        </p:nvSpPr>
        <p:spPr>
          <a:xfrm rot="5593192">
            <a:off x="338786" y="894258"/>
            <a:ext cx="571502" cy="571502"/>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7" name="Google Shape;227;p24"/>
          <p:cNvCxnSpPr/>
          <p:nvPr/>
        </p:nvCxnSpPr>
        <p:spPr>
          <a:xfrm>
            <a:off x="400438" y="2341550"/>
            <a:ext cx="0" cy="2801700"/>
          </a:xfrm>
          <a:prstGeom prst="straightConnector1">
            <a:avLst/>
          </a:prstGeom>
          <a:noFill/>
          <a:ln w="9525" cap="rnd" cmpd="sng">
            <a:solidFill>
              <a:schemeClr val="dk1"/>
            </a:solidFill>
            <a:prstDash val="solid"/>
            <a:round/>
            <a:headEnd type="none" w="med" len="med"/>
            <a:tailEnd type="none" w="med" len="med"/>
          </a:ln>
        </p:spPr>
      </p:cxnSp>
      <p:cxnSp>
        <p:nvCxnSpPr>
          <p:cNvPr id="228" name="Google Shape;228;p24"/>
          <p:cNvCxnSpPr/>
          <p:nvPr/>
        </p:nvCxnSpPr>
        <p:spPr>
          <a:xfrm>
            <a:off x="8743663" y="3758550"/>
            <a:ext cx="0" cy="1385100"/>
          </a:xfrm>
          <a:prstGeom prst="straightConnector1">
            <a:avLst/>
          </a:prstGeom>
          <a:noFill/>
          <a:ln w="9525" cap="rnd" cmpd="sng">
            <a:solidFill>
              <a:schemeClr val="dk1"/>
            </a:solidFill>
            <a:prstDash val="solid"/>
            <a:round/>
            <a:headEnd type="none" w="med" len="med"/>
            <a:tailEnd type="none" w="med" len="med"/>
          </a:ln>
        </p:spPr>
      </p:cxnSp>
      <p:sp>
        <p:nvSpPr>
          <p:cNvPr id="229" name="Google Shape;229;p24"/>
          <p:cNvSpPr/>
          <p:nvPr/>
        </p:nvSpPr>
        <p:spPr>
          <a:xfrm rot="2700000">
            <a:off x="8457923" y="1651707"/>
            <a:ext cx="571484" cy="571484"/>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2">
  <p:cSld name="CUSTOM_7_1_1">
    <p:spTree>
      <p:nvGrpSpPr>
        <p:cNvPr id="1" name="Shape 230"/>
        <p:cNvGrpSpPr/>
        <p:nvPr/>
      </p:nvGrpSpPr>
      <p:grpSpPr>
        <a:xfrm>
          <a:off x="0" y="0"/>
          <a:ext cx="0" cy="0"/>
          <a:chOff x="0" y="0"/>
          <a:chExt cx="0" cy="0"/>
        </a:xfrm>
      </p:grpSpPr>
      <p:pic>
        <p:nvPicPr>
          <p:cNvPr id="231" name="Google Shape;231;p25"/>
          <p:cNvPicPr preferRelativeResize="0"/>
          <p:nvPr/>
        </p:nvPicPr>
        <p:blipFill>
          <a:blip r:embed="rId2">
            <a:alphaModFix/>
          </a:blip>
          <a:stretch>
            <a:fillRect/>
          </a:stretch>
        </p:blipFill>
        <p:spPr>
          <a:xfrm>
            <a:off x="714" y="0"/>
            <a:ext cx="9142571" cy="5143500"/>
          </a:xfrm>
          <a:prstGeom prst="rect">
            <a:avLst/>
          </a:prstGeom>
          <a:noFill/>
          <a:ln>
            <a:noFill/>
          </a:ln>
        </p:spPr>
      </p:pic>
      <p:sp>
        <p:nvSpPr>
          <p:cNvPr id="232" name="Google Shape;232;p25"/>
          <p:cNvSpPr/>
          <p:nvPr/>
        </p:nvSpPr>
        <p:spPr>
          <a:xfrm>
            <a:off x="0" y="0"/>
            <a:ext cx="9144000" cy="5143500"/>
          </a:xfrm>
          <a:prstGeom prst="rect">
            <a:avLst/>
          </a:prstGeom>
          <a:solidFill>
            <a:srgbClr val="1F313A">
              <a:alpha val="8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5"/>
          <p:cNvSpPr/>
          <p:nvPr/>
        </p:nvSpPr>
        <p:spPr>
          <a:xfrm>
            <a:off x="103352" y="111219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34" name="Google Shape;234;p25"/>
          <p:cNvCxnSpPr/>
          <p:nvPr/>
        </p:nvCxnSpPr>
        <p:spPr>
          <a:xfrm>
            <a:off x="400450" y="3332650"/>
            <a:ext cx="0" cy="1810500"/>
          </a:xfrm>
          <a:prstGeom prst="straightConnector1">
            <a:avLst/>
          </a:prstGeom>
          <a:noFill/>
          <a:ln w="9525" cap="rnd" cmpd="sng">
            <a:solidFill>
              <a:schemeClr val="dk1"/>
            </a:solidFill>
            <a:prstDash val="solid"/>
            <a:round/>
            <a:headEnd type="none" w="med" len="med"/>
            <a:tailEnd type="none" w="med" len="med"/>
          </a:ln>
        </p:spPr>
      </p:cxnSp>
      <p:cxnSp>
        <p:nvCxnSpPr>
          <p:cNvPr id="235" name="Google Shape;235;p25"/>
          <p:cNvCxnSpPr/>
          <p:nvPr/>
        </p:nvCxnSpPr>
        <p:spPr>
          <a:xfrm>
            <a:off x="8743675" y="2210050"/>
            <a:ext cx="0" cy="2933700"/>
          </a:xfrm>
          <a:prstGeom prst="straightConnector1">
            <a:avLst/>
          </a:prstGeom>
          <a:noFill/>
          <a:ln w="9525" cap="rnd" cmpd="sng">
            <a:solidFill>
              <a:schemeClr val="dk1"/>
            </a:solidFill>
            <a:prstDash val="solid"/>
            <a:round/>
            <a:headEnd type="none" w="med" len="med"/>
            <a:tailEnd type="none" w="med" len="med"/>
          </a:ln>
        </p:spPr>
      </p:cxnSp>
      <p:sp>
        <p:nvSpPr>
          <p:cNvPr id="236" name="Google Shape;236;p25"/>
          <p:cNvSpPr/>
          <p:nvPr/>
        </p:nvSpPr>
        <p:spPr>
          <a:xfrm rot="5927102">
            <a:off x="8471312" y="76303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1pPr>
            <a:lvl2pPr lvl="1"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2pPr>
            <a:lvl3pPr lvl="2"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3pPr>
            <a:lvl4pPr lvl="3"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4pPr>
            <a:lvl5pPr lvl="4"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5pPr>
            <a:lvl6pPr lvl="5"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6pPr>
            <a:lvl7pPr lvl="6"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7pPr>
            <a:lvl8pPr lvl="7"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8pPr>
            <a:lvl9pPr lvl="8" algn="ctr">
              <a:spcBef>
                <a:spcPts val="0"/>
              </a:spcBef>
              <a:spcAft>
                <a:spcPts val="0"/>
              </a:spcAft>
              <a:buClr>
                <a:schemeClr val="dk1"/>
              </a:buClr>
              <a:buSzPts val="2800"/>
              <a:buFont typeface="Outfit"/>
              <a:buNone/>
              <a:defRPr sz="2800" b="1">
                <a:solidFill>
                  <a:schemeClr val="dk1"/>
                </a:solidFill>
                <a:latin typeface="Outfit"/>
                <a:ea typeface="Outfit"/>
                <a:cs typeface="Outfit"/>
                <a:sym typeface="Outfit"/>
              </a:defRPr>
            </a:lvl9pPr>
          </a:lstStyle>
          <a:p>
            <a:endParaRPr/>
          </a:p>
        </p:txBody>
      </p:sp>
      <p:sp>
        <p:nvSpPr>
          <p:cNvPr id="7" name="Google Shape;7;p1"/>
          <p:cNvSpPr txBox="1">
            <a:spLocks noGrp="1"/>
          </p:cNvSpPr>
          <p:nvPr>
            <p:ph type="body" idx="1"/>
          </p:nvPr>
        </p:nvSpPr>
        <p:spPr>
          <a:xfrm>
            <a:off x="722375" y="1187600"/>
            <a:ext cx="76992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1pPr>
            <a:lvl2pPr marL="914400" lvl="1"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2pPr>
            <a:lvl3pPr marL="1371600" lvl="2"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3pPr>
            <a:lvl4pPr marL="1828800" lvl="3"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4pPr>
            <a:lvl5pPr marL="2286000" lvl="4"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5pPr>
            <a:lvl6pPr marL="2743200" lvl="5"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6pPr>
            <a:lvl7pPr marL="3200400" lvl="6"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7pPr>
            <a:lvl8pPr marL="3657600" lvl="7"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8pPr>
            <a:lvl9pPr marL="4114800" lvl="8" indent="-304800">
              <a:lnSpc>
                <a:spcPct val="100000"/>
              </a:lnSpc>
              <a:spcBef>
                <a:spcPts val="0"/>
              </a:spcBef>
              <a:spcAft>
                <a:spcPts val="0"/>
              </a:spcAft>
              <a:buClr>
                <a:schemeClr val="lt1"/>
              </a:buClr>
              <a:buSzPts val="1200"/>
              <a:buFont typeface="Didact Gothic"/>
              <a:buChar char="■"/>
              <a:defRPr sz="1200">
                <a:solidFill>
                  <a:schemeClr val="lt1"/>
                </a:solidFill>
                <a:latin typeface="Didact Gothic"/>
                <a:ea typeface="Didact Gothic"/>
                <a:cs typeface="Didact Gothic"/>
                <a:sym typeface="Didact Gothic"/>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3" r:id="rId3"/>
    <p:sldLayoutId id="2147483654" r:id="rId4"/>
    <p:sldLayoutId id="2147483655" r:id="rId5"/>
    <p:sldLayoutId id="2147483656" r:id="rId6"/>
    <p:sldLayoutId id="2147483657" r:id="rId7"/>
    <p:sldLayoutId id="2147483658" r:id="rId8"/>
    <p:sldLayoutId id="2147483659" r:id="rId9"/>
    <p:sldLayoutId id="2147483669" r:id="rId10"/>
    <p:sldLayoutId id="2147483670" r:id="rId11"/>
    <p:sldLayoutId id="214748367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Shape 246"/>
        <p:cNvGrpSpPr/>
        <p:nvPr/>
      </p:nvGrpSpPr>
      <p:grpSpPr>
        <a:xfrm>
          <a:off x="0" y="0"/>
          <a:ext cx="0" cy="0"/>
          <a:chOff x="0" y="0"/>
          <a:chExt cx="0" cy="0"/>
        </a:xfrm>
      </p:grpSpPr>
      <p:sp>
        <p:nvSpPr>
          <p:cNvPr id="247" name="Google Shape;247;p29"/>
          <p:cNvSpPr txBox="1">
            <a:spLocks noGrp="1"/>
          </p:cNvSpPr>
          <p:nvPr>
            <p:ph type="ctrTitle"/>
          </p:nvPr>
        </p:nvSpPr>
        <p:spPr>
          <a:xfrm>
            <a:off x="559427" y="2525466"/>
            <a:ext cx="8025072" cy="168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2800" dirty="0">
                <a:latin typeface="Bahnschrift SemiBold SemiConden" panose="020B0502040204020203" pitchFamily="34" charset="0"/>
              </a:rPr>
              <a:t>6.0</a:t>
            </a:r>
            <a:br>
              <a:rPr lang="en-PH" dirty="0">
                <a:latin typeface="Bahnschrift SemiBold SemiConden" panose="020B0502040204020203" pitchFamily="34" charset="0"/>
              </a:rPr>
            </a:br>
            <a:r>
              <a:rPr lang="en-PH" dirty="0">
                <a:latin typeface="Bahnschrift SemiBold SemiConden" panose="020B0502040204020203" pitchFamily="34" charset="0"/>
              </a:rPr>
              <a:t>DESIGNING </a:t>
            </a:r>
            <a:r>
              <a:rPr lang="en-PH" sz="6600" dirty="0">
                <a:latin typeface="Bahnschrift SemiBold SemiConden" panose="020B0502040204020203" pitchFamily="34" charset="0"/>
              </a:rPr>
              <a:t>WORK STANDARDS </a:t>
            </a:r>
            <a:r>
              <a:rPr lang="en-PH" dirty="0">
                <a:latin typeface="Bahnschrift SemiBold SemiConden" panose="020B0502040204020203" pitchFamily="34" charset="0"/>
              </a:rPr>
              <a:t>AND </a:t>
            </a:r>
            <a:r>
              <a:rPr lang="en-PH" sz="6600" dirty="0">
                <a:latin typeface="Bahnschrift SemiBold SemiConden" panose="020B0502040204020203" pitchFamily="34" charset="0"/>
              </a:rPr>
              <a:t>MANPOWER PLANNING</a:t>
            </a:r>
            <a:endParaRPr sz="4600" b="0" dirty="0">
              <a:solidFill>
                <a:schemeClr val="lt1"/>
              </a:solidFill>
              <a:latin typeface="Bahnschrift SemiBold SemiConden" panose="020B0502040204020203" pitchFamily="34" charset="0"/>
            </a:endParaRPr>
          </a:p>
        </p:txBody>
      </p:sp>
      <p:sp>
        <p:nvSpPr>
          <p:cNvPr id="248" name="Google Shape;248;p29"/>
          <p:cNvSpPr txBox="1">
            <a:spLocks noGrp="1"/>
          </p:cNvSpPr>
          <p:nvPr>
            <p:ph type="subTitle" idx="1"/>
          </p:nvPr>
        </p:nvSpPr>
        <p:spPr>
          <a:xfrm>
            <a:off x="1451363" y="4213566"/>
            <a:ext cx="6241200" cy="444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PH" dirty="0">
                <a:latin typeface="Bahnschrift SemiLight" panose="020B0502040204020203" pitchFamily="34" charset="0"/>
              </a:rPr>
              <a:t>CAMOGAO | GEALOGO | RAVELO | TOCA</a:t>
            </a:r>
            <a:endParaRPr dirty="0">
              <a:latin typeface="Bahnschrift SemiLight" panose="020B0502040204020203" pitchFamily="34" charset="0"/>
            </a:endParaRPr>
          </a:p>
        </p:txBody>
      </p:sp>
      <p:cxnSp>
        <p:nvCxnSpPr>
          <p:cNvPr id="249" name="Google Shape;249;p29"/>
          <p:cNvCxnSpPr/>
          <p:nvPr/>
        </p:nvCxnSpPr>
        <p:spPr>
          <a:xfrm>
            <a:off x="2310699" y="4238229"/>
            <a:ext cx="4668000" cy="0"/>
          </a:xfrm>
          <a:prstGeom prst="straightConnector1">
            <a:avLst/>
          </a:prstGeom>
          <a:noFill/>
          <a:ln w="9525" cap="flat" cmpd="sng">
            <a:solidFill>
              <a:schemeClr val="dk1"/>
            </a:solidFill>
            <a:prstDash val="lgDash"/>
            <a:round/>
            <a:headEnd type="none" w="med" len="med"/>
            <a:tailEnd type="none" w="med" len="med"/>
          </a:ln>
        </p:spPr>
      </p:cxnSp>
      <p:sp>
        <p:nvSpPr>
          <p:cNvPr id="250" name="Google Shape;250;p29"/>
          <p:cNvSpPr txBox="1">
            <a:spLocks noGrp="1"/>
          </p:cNvSpPr>
          <p:nvPr>
            <p:ph type="subTitle" idx="2"/>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a:t>
            </a:r>
            <a:r>
              <a:rPr lang="en-PH" dirty="0">
                <a:latin typeface="Bahnschrift SemiBold" panose="020B0502040204020203" pitchFamily="34" charset="0"/>
              </a:rPr>
              <a:t>ROUP 5 PRESENTERS</a:t>
            </a:r>
            <a:endParaRPr dirty="0">
              <a:latin typeface="Bahnschrift SemiBold" panose="020B0502040204020203"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31"/>
          <p:cNvSpPr txBox="1">
            <a:spLocks noGrp="1"/>
          </p:cNvSpPr>
          <p:nvPr>
            <p:ph type="title"/>
          </p:nvPr>
        </p:nvSpPr>
        <p:spPr>
          <a:xfrm>
            <a:off x="722375" y="539500"/>
            <a:ext cx="76992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PH" sz="3600" dirty="0">
                <a:latin typeface="Bahnschrift SemiBold" panose="020B0502040204020203" pitchFamily="34" charset="0"/>
              </a:rPr>
              <a:t>LEARNING OBJECTIVES</a:t>
            </a:r>
            <a:endParaRPr sz="3600" dirty="0">
              <a:solidFill>
                <a:schemeClr val="lt1"/>
              </a:solidFill>
              <a:latin typeface="Bahnschrift SemiBold" panose="020B0502040204020203" pitchFamily="34" charset="0"/>
            </a:endParaRPr>
          </a:p>
        </p:txBody>
      </p:sp>
      <p:sp>
        <p:nvSpPr>
          <p:cNvPr id="265" name="Google Shape;265;p31"/>
          <p:cNvSpPr txBox="1">
            <a:spLocks noGrp="1"/>
          </p:cNvSpPr>
          <p:nvPr>
            <p:ph type="title" idx="2"/>
          </p:nvPr>
        </p:nvSpPr>
        <p:spPr>
          <a:xfrm>
            <a:off x="722575" y="1652488"/>
            <a:ext cx="675300" cy="679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266" name="Google Shape;266;p31"/>
          <p:cNvSpPr txBox="1">
            <a:spLocks noGrp="1"/>
          </p:cNvSpPr>
          <p:nvPr>
            <p:ph type="subTitle" idx="1"/>
          </p:nvPr>
        </p:nvSpPr>
        <p:spPr>
          <a:xfrm>
            <a:off x="1550074" y="1760338"/>
            <a:ext cx="3021925" cy="463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PH" dirty="0">
                <a:latin typeface="Bahnschrift SemiBold SemiConden" panose="020B0502040204020203" pitchFamily="34" charset="0"/>
              </a:rPr>
              <a:t>Understand the Concept of Work Standards and Manpower Planning</a:t>
            </a:r>
          </a:p>
        </p:txBody>
      </p:sp>
      <p:sp>
        <p:nvSpPr>
          <p:cNvPr id="267" name="Google Shape;267;p31"/>
          <p:cNvSpPr txBox="1">
            <a:spLocks noGrp="1"/>
          </p:cNvSpPr>
          <p:nvPr>
            <p:ph type="title" idx="3"/>
          </p:nvPr>
        </p:nvSpPr>
        <p:spPr>
          <a:xfrm>
            <a:off x="722375" y="2636488"/>
            <a:ext cx="675300" cy="679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268" name="Google Shape;268;p31"/>
          <p:cNvSpPr txBox="1">
            <a:spLocks noGrp="1"/>
          </p:cNvSpPr>
          <p:nvPr>
            <p:ph type="subTitle" idx="4"/>
          </p:nvPr>
        </p:nvSpPr>
        <p:spPr>
          <a:xfrm>
            <a:off x="1550075" y="2749888"/>
            <a:ext cx="2825400" cy="452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b="1" i="0" dirty="0">
                <a:effectLst/>
                <a:latin typeface="Bahnschrift SemiBold SemiConden" panose="020B0502040204020203" pitchFamily="34" charset="0"/>
              </a:rPr>
              <a:t>Differentiate Work Standards and Manpower Planning</a:t>
            </a:r>
            <a:endParaRPr dirty="0">
              <a:latin typeface="Bahnschrift SemiBold SemiConden" panose="020B0502040204020203" pitchFamily="34" charset="0"/>
            </a:endParaRPr>
          </a:p>
        </p:txBody>
      </p:sp>
      <p:sp>
        <p:nvSpPr>
          <p:cNvPr id="269" name="Google Shape;269;p31"/>
          <p:cNvSpPr txBox="1">
            <a:spLocks noGrp="1"/>
          </p:cNvSpPr>
          <p:nvPr>
            <p:ph type="title" idx="5"/>
          </p:nvPr>
        </p:nvSpPr>
        <p:spPr>
          <a:xfrm>
            <a:off x="722375" y="3620488"/>
            <a:ext cx="675300" cy="679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270" name="Google Shape;270;p31"/>
          <p:cNvSpPr txBox="1">
            <a:spLocks noGrp="1"/>
          </p:cNvSpPr>
          <p:nvPr>
            <p:ph type="subTitle" idx="6"/>
          </p:nvPr>
        </p:nvSpPr>
        <p:spPr>
          <a:xfrm>
            <a:off x="1550075" y="3733888"/>
            <a:ext cx="2825400" cy="452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PH" dirty="0">
                <a:latin typeface="Bahnschrift SemiBold SemiConden" panose="020B0502040204020203" pitchFamily="34" charset="0"/>
              </a:rPr>
              <a:t>Know the Labor Management Relations</a:t>
            </a:r>
            <a:endParaRPr dirty="0">
              <a:latin typeface="Bahnschrift SemiBold SemiConden" panose="020B0502040204020203" pitchFamily="34" charset="0"/>
            </a:endParaRPr>
          </a:p>
        </p:txBody>
      </p:sp>
      <p:sp>
        <p:nvSpPr>
          <p:cNvPr id="271" name="Google Shape;271;p31"/>
          <p:cNvSpPr txBox="1">
            <a:spLocks noGrp="1"/>
          </p:cNvSpPr>
          <p:nvPr>
            <p:ph type="title" idx="7"/>
          </p:nvPr>
        </p:nvSpPr>
        <p:spPr>
          <a:xfrm>
            <a:off x="4768450" y="1652488"/>
            <a:ext cx="675300" cy="679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04</a:t>
            </a:r>
            <a:endParaRPr/>
          </a:p>
        </p:txBody>
      </p:sp>
      <p:sp>
        <p:nvSpPr>
          <p:cNvPr id="272" name="Google Shape;272;p31"/>
          <p:cNvSpPr txBox="1">
            <a:spLocks noGrp="1"/>
          </p:cNvSpPr>
          <p:nvPr>
            <p:ph type="subTitle" idx="8"/>
          </p:nvPr>
        </p:nvSpPr>
        <p:spPr>
          <a:xfrm>
            <a:off x="5596165" y="1760338"/>
            <a:ext cx="2825400" cy="463500"/>
          </a:xfrm>
          <a:prstGeom prst="rect">
            <a:avLst/>
          </a:prstGeom>
        </p:spPr>
        <p:txBody>
          <a:bodyPr spcFirstLastPara="1" wrap="square" lIns="91425" tIns="91425" rIns="91425" bIns="91425" anchor="ctr" anchorCtr="0">
            <a:noAutofit/>
          </a:bodyPr>
          <a:lstStyle/>
          <a:p>
            <a:pPr marL="0" lvl="0" indent="0"/>
            <a:r>
              <a:rPr lang="en-PH" dirty="0">
                <a:latin typeface="Bahnschrift SemiBold SemiConden" panose="020B0502040204020203" pitchFamily="34" charset="0"/>
              </a:rPr>
              <a:t>Know Labor Productivity Factors Affecting </a:t>
            </a:r>
            <a:endParaRPr dirty="0">
              <a:latin typeface="Bahnschrift SemiBold SemiConden" panose="020B0502040204020203" pitchFamily="34" charset="0"/>
            </a:endParaRPr>
          </a:p>
        </p:txBody>
      </p:sp>
      <p:sp>
        <p:nvSpPr>
          <p:cNvPr id="273" name="Google Shape;273;p31"/>
          <p:cNvSpPr txBox="1">
            <a:spLocks noGrp="1"/>
          </p:cNvSpPr>
          <p:nvPr>
            <p:ph type="title" idx="9"/>
          </p:nvPr>
        </p:nvSpPr>
        <p:spPr>
          <a:xfrm>
            <a:off x="4768425" y="2636488"/>
            <a:ext cx="675300" cy="679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05</a:t>
            </a:r>
            <a:endParaRPr/>
          </a:p>
        </p:txBody>
      </p:sp>
      <p:sp>
        <p:nvSpPr>
          <p:cNvPr id="274" name="Google Shape;274;p31"/>
          <p:cNvSpPr txBox="1">
            <a:spLocks noGrp="1"/>
          </p:cNvSpPr>
          <p:nvPr>
            <p:ph type="subTitle" idx="13"/>
          </p:nvPr>
        </p:nvSpPr>
        <p:spPr>
          <a:xfrm>
            <a:off x="5596175" y="2749900"/>
            <a:ext cx="2825400" cy="452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PH" dirty="0">
                <a:latin typeface="Bahnschrift SemiBold SemiConden" panose="020B0502040204020203" pitchFamily="34" charset="0"/>
              </a:rPr>
              <a:t>Know the Labor Costing Methods</a:t>
            </a:r>
            <a:endParaRPr dirty="0">
              <a:latin typeface="Bahnschrift SemiBold SemiConden" panose="020B0502040204020203" pitchFamily="34" charset="0"/>
            </a:endParaRPr>
          </a:p>
        </p:txBody>
      </p:sp>
      <p:sp>
        <p:nvSpPr>
          <p:cNvPr id="275" name="Google Shape;275;p31"/>
          <p:cNvSpPr txBox="1">
            <a:spLocks noGrp="1"/>
          </p:cNvSpPr>
          <p:nvPr>
            <p:ph type="title" idx="14"/>
          </p:nvPr>
        </p:nvSpPr>
        <p:spPr>
          <a:xfrm>
            <a:off x="4768425" y="3620488"/>
            <a:ext cx="675300" cy="679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06</a:t>
            </a:r>
            <a:endParaRPr/>
          </a:p>
        </p:txBody>
      </p:sp>
      <p:sp>
        <p:nvSpPr>
          <p:cNvPr id="276" name="Google Shape;276;p31"/>
          <p:cNvSpPr txBox="1">
            <a:spLocks noGrp="1"/>
          </p:cNvSpPr>
          <p:nvPr>
            <p:ph type="subTitle" idx="15"/>
          </p:nvPr>
        </p:nvSpPr>
        <p:spPr>
          <a:xfrm>
            <a:off x="5596109" y="3733888"/>
            <a:ext cx="2825400" cy="452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PH" dirty="0">
                <a:latin typeface="Bahnschrift SemiBold SemiConden" panose="020B0502040204020203" pitchFamily="34" charset="0"/>
              </a:rPr>
              <a:t>Know the importance and ethical considerations</a:t>
            </a:r>
            <a:endParaRPr dirty="0">
              <a:latin typeface="Bahnschrift SemiBold SemiConden" panose="020B0502040204020203"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3"/>
          <p:cNvSpPr txBox="1">
            <a:spLocks noGrp="1"/>
          </p:cNvSpPr>
          <p:nvPr>
            <p:ph type="title"/>
          </p:nvPr>
        </p:nvSpPr>
        <p:spPr>
          <a:xfrm>
            <a:off x="762698" y="2706034"/>
            <a:ext cx="7618603" cy="12342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PH" dirty="0">
                <a:latin typeface="Bahnschrift SemiBold SemiConden" panose="020B0502040204020203" pitchFamily="34" charset="0"/>
              </a:rPr>
              <a:t>Understand the Concept of </a:t>
            </a:r>
            <a:br>
              <a:rPr lang="en-PH" dirty="0">
                <a:latin typeface="Bahnschrift SemiBold SemiConden" panose="020B0502040204020203" pitchFamily="34" charset="0"/>
              </a:rPr>
            </a:br>
            <a:r>
              <a:rPr lang="en-PH" sz="4800" dirty="0">
                <a:latin typeface="Bahnschrift SemiBold SemiConden" panose="020B0502040204020203" pitchFamily="34" charset="0"/>
              </a:rPr>
              <a:t>Designing Work Standards </a:t>
            </a:r>
            <a:r>
              <a:rPr lang="en-PH" dirty="0">
                <a:latin typeface="Bahnschrift SemiBold SemiConden" panose="020B0502040204020203" pitchFamily="34" charset="0"/>
              </a:rPr>
              <a:t>and </a:t>
            </a:r>
            <a:r>
              <a:rPr lang="en-PH" sz="4800" dirty="0">
                <a:latin typeface="Bahnschrift SemiBold SemiConden" panose="020B0502040204020203" pitchFamily="34" charset="0"/>
              </a:rPr>
              <a:t>Manpower Planning</a:t>
            </a:r>
            <a:endParaRPr lang="en-PH" dirty="0">
              <a:latin typeface="Bahnschrift SemiBold SemiConden" panose="020B0502040204020203" pitchFamily="34" charset="0"/>
            </a:endParaRPr>
          </a:p>
        </p:txBody>
      </p:sp>
      <p:sp>
        <p:nvSpPr>
          <p:cNvPr id="289" name="Google Shape;289;p33"/>
          <p:cNvSpPr txBox="1">
            <a:spLocks noGrp="1"/>
          </p:cNvSpPr>
          <p:nvPr>
            <p:ph type="title" idx="2"/>
          </p:nvPr>
        </p:nvSpPr>
        <p:spPr>
          <a:xfrm>
            <a:off x="3977100" y="1327063"/>
            <a:ext cx="1189800" cy="118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01</a:t>
            </a:r>
            <a:endParaRPr dirty="0"/>
          </a:p>
        </p:txBody>
      </p:sp>
      <p:sp>
        <p:nvSpPr>
          <p:cNvPr id="291" name="Google Shape;291;p33"/>
          <p:cNvSpPr/>
          <p:nvPr/>
        </p:nvSpPr>
        <p:spPr>
          <a:xfrm rot="5927102">
            <a:off x="7974887" y="215103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916600" y="1227875"/>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290;p33">
            <a:extLst>
              <a:ext uri="{FF2B5EF4-FFF2-40B4-BE49-F238E27FC236}">
                <a16:creationId xmlns:a16="http://schemas.microsoft.com/office/drawing/2014/main" id="{EFA7DE78-5D24-4FD8-BA1A-56BED7DDD005}"/>
              </a:ext>
            </a:extLst>
          </p:cNvPr>
          <p:cNvSpPr txBox="1">
            <a:spLocks noGrp="1"/>
          </p:cNvSpPr>
          <p:nvPr>
            <p:ph type="subTitle" idx="1"/>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GROUP 5 PRESENTERS</a:t>
            </a:r>
          </a:p>
        </p:txBody>
      </p:sp>
    </p:spTree>
    <p:extLst>
      <p:ext uri="{BB962C8B-B14F-4D97-AF65-F5344CB8AC3E}">
        <p14:creationId xmlns:p14="http://schemas.microsoft.com/office/powerpoint/2010/main" val="1618386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587616" y="1447350"/>
            <a:ext cx="7943319"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400" dirty="0">
                <a:latin typeface="Bahnschrift SemiBold SemiConden" panose="020B0502040204020203" pitchFamily="34" charset="0"/>
              </a:rPr>
              <a:t>What Are </a:t>
            </a:r>
            <a:r>
              <a:rPr lang="en-PH" sz="6000" dirty="0">
                <a:latin typeface="Bahnschrift SemiBold SemiConden" panose="020B0502040204020203" pitchFamily="34" charset="0"/>
              </a:rPr>
              <a:t>Work Standards?`</a:t>
            </a:r>
            <a:endParaRPr lang="en-US" sz="166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284591" y="2455989"/>
            <a:ext cx="7943319" cy="439500"/>
          </a:xfrm>
          <a:prstGeom prst="rect">
            <a:avLst/>
          </a:prstGeom>
        </p:spPr>
        <p:txBody>
          <a:bodyPr spcFirstLastPara="1" wrap="square" lIns="91425" tIns="91425" rIns="91425" bIns="91425" anchor="t" anchorCtr="0">
            <a:noAutofit/>
          </a:bodyPr>
          <a:lstStyle/>
          <a:p>
            <a:pPr marL="457200" lvl="1" indent="0" algn="just">
              <a:lnSpc>
                <a:spcPct val="150000"/>
              </a:lnSpc>
            </a:pPr>
            <a:r>
              <a:rPr lang="en-US" sz="1600" dirty="0">
                <a:latin typeface="Bahnschrift SemiBold SemiConden" panose="020B0502040204020203" pitchFamily="34" charset="0"/>
              </a:rPr>
              <a:t>	are the established criteria and guidelines that define how tasks and activities should be performed within an organization. They set expectations for the quality, quantity, and efficiency of work.</a:t>
            </a:r>
            <a:endParaRPr sz="1600"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158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2"/>
          <p:cNvSpPr txBox="1">
            <a:spLocks noGrp="1"/>
          </p:cNvSpPr>
          <p:nvPr>
            <p:ph type="title"/>
          </p:nvPr>
        </p:nvSpPr>
        <p:spPr>
          <a:xfrm>
            <a:off x="722375" y="414999"/>
            <a:ext cx="4351500" cy="64305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PH" sz="3600" dirty="0">
                <a:latin typeface="Bahnschrift SemiBold SemiConden" panose="020B0502040204020203" pitchFamily="34" charset="0"/>
              </a:rPr>
              <a:t>WORK </a:t>
            </a:r>
            <a:r>
              <a:rPr lang="en-US" sz="3600" dirty="0">
                <a:solidFill>
                  <a:schemeClr val="lt1"/>
                </a:solidFill>
                <a:latin typeface="Bahnschrift SemiBold SemiConden" panose="020B0502040204020203" pitchFamily="34" charset="0"/>
              </a:rPr>
              <a:t>STANDARDS</a:t>
            </a:r>
            <a:endParaRPr sz="1400" dirty="0">
              <a:solidFill>
                <a:schemeClr val="lt1"/>
              </a:solidFill>
              <a:latin typeface="Bahnschrift SemiBold SemiConden" panose="020B0502040204020203" pitchFamily="34" charset="0"/>
            </a:endParaRPr>
          </a:p>
        </p:txBody>
      </p:sp>
      <p:sp>
        <p:nvSpPr>
          <p:cNvPr id="282" name="Google Shape;282;p32"/>
          <p:cNvSpPr txBox="1">
            <a:spLocks noGrp="1"/>
          </p:cNvSpPr>
          <p:nvPr>
            <p:ph type="body" idx="1"/>
          </p:nvPr>
        </p:nvSpPr>
        <p:spPr>
          <a:xfrm>
            <a:off x="722375" y="1408517"/>
            <a:ext cx="4559630" cy="64305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1600" dirty="0">
                <a:latin typeface="Bahnschrift SemiBold SemiConden" panose="020B0502040204020203" pitchFamily="34" charset="0"/>
              </a:rPr>
              <a:t>Key Elements of Work Standards</a:t>
            </a:r>
          </a:p>
        </p:txBody>
      </p:sp>
      <p:sp>
        <p:nvSpPr>
          <p:cNvPr id="6" name="Google Shape;282;p32">
            <a:extLst>
              <a:ext uri="{FF2B5EF4-FFF2-40B4-BE49-F238E27FC236}">
                <a16:creationId xmlns:a16="http://schemas.microsoft.com/office/drawing/2014/main" id="{B18D1A28-EA38-45EC-BFDA-16F9C2500F4F}"/>
              </a:ext>
            </a:extLst>
          </p:cNvPr>
          <p:cNvSpPr txBox="1">
            <a:spLocks/>
          </p:cNvSpPr>
          <p:nvPr/>
        </p:nvSpPr>
        <p:spPr>
          <a:xfrm>
            <a:off x="722375" y="1928699"/>
            <a:ext cx="4351500" cy="64305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Outfit"/>
              <a:buAutoNum type="arabicPeriod"/>
              <a:defRPr sz="1200" b="0" i="0" u="none" strike="noStrike" cap="none">
                <a:solidFill>
                  <a:schemeClr val="lt1"/>
                </a:solidFill>
                <a:latin typeface="Didact Gothic"/>
                <a:ea typeface="Didact Gothic"/>
                <a:cs typeface="Didact Gothic"/>
                <a:sym typeface="Didact Gothic"/>
              </a:defRPr>
            </a:lvl1pPr>
            <a:lvl2pPr marL="914400" marR="0" lvl="1"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2pPr>
            <a:lvl3pPr marL="1371600" marR="0" lvl="2"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3pPr>
            <a:lvl4pPr marL="1828800" marR="0" lvl="3"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4pPr>
            <a:lvl5pPr marL="2286000" marR="0" lvl="4"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5pPr>
            <a:lvl6pPr marL="2743200" marR="0" lvl="5"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6pPr>
            <a:lvl7pPr marL="3200400" marR="0" lvl="6"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7pPr>
            <a:lvl8pPr marL="3657600" marR="0" lvl="7"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8pPr>
            <a:lvl9pPr marL="4114800" marR="0" lvl="8"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9pPr>
          </a:lstStyle>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Performance Expectations</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Methods and Procedures</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Quality Criteria</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Efficiency Metrics</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Safety Guidelines</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Training and Skill Development</a:t>
            </a:r>
            <a:endParaRPr lang="en-US" sz="1400" dirty="0">
              <a:solidFill>
                <a:schemeClr val="bg1"/>
              </a:solidFill>
              <a:latin typeface="Bahnschrift SemiBold SemiConden" panose="020B0502040204020203" pitchFamily="34" charset="0"/>
            </a:endParaRPr>
          </a:p>
        </p:txBody>
      </p:sp>
      <p:pic>
        <p:nvPicPr>
          <p:cNvPr id="9" name="Picture Placeholder 8">
            <a:extLst>
              <a:ext uri="{FF2B5EF4-FFF2-40B4-BE49-F238E27FC236}">
                <a16:creationId xmlns:a16="http://schemas.microsoft.com/office/drawing/2014/main" id="{A50C3A80-E0AE-4301-94B3-DEE275D670E6}"/>
              </a:ext>
            </a:extLst>
          </p:cNvPr>
          <p:cNvPicPr>
            <a:picLocks noGrp="1" noChangeAspect="1"/>
          </p:cNvPicPr>
          <p:nvPr>
            <p:ph type="pic" idx="2"/>
          </p:nvPr>
        </p:nvPicPr>
        <p:blipFill rotWithShape="1">
          <a:blip r:embed="rId3"/>
          <a:srcRect l="16999" r="43785"/>
          <a:stretch/>
        </p:blipFill>
        <p:spPr>
          <a:xfrm>
            <a:off x="5397500" y="0"/>
            <a:ext cx="3024000" cy="5143500"/>
          </a:xfrm>
        </p:spPr>
      </p:pic>
    </p:spTree>
    <p:extLst>
      <p:ext uri="{BB962C8B-B14F-4D97-AF65-F5344CB8AC3E}">
        <p14:creationId xmlns:p14="http://schemas.microsoft.com/office/powerpoint/2010/main" val="2355859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722375" y="1447350"/>
            <a:ext cx="7674378"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000" dirty="0">
                <a:latin typeface="Bahnschrift SemiBold SemiConden" panose="020B0502040204020203" pitchFamily="34" charset="0"/>
              </a:rPr>
              <a:t>What is </a:t>
            </a:r>
            <a:r>
              <a:rPr lang="en-PH" sz="5400" dirty="0">
                <a:latin typeface="Bahnschrift SemiBold SemiConden" panose="020B0502040204020203" pitchFamily="34" charset="0"/>
              </a:rPr>
              <a:t>Manpower Planning?</a:t>
            </a:r>
            <a:endParaRPr lang="en-US" sz="138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2445966"/>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dirty="0">
                <a:latin typeface="Bahnschrift SemiBold SemiConden" panose="020B0502040204020203" pitchFamily="34" charset="0"/>
              </a:rPr>
              <a:t>	is the process of determining the optimal number of skilled workers needed to fulfill organizational goals and meet future demands.</a:t>
            </a:r>
            <a:endParaRPr sz="1600"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96981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2"/>
          <p:cNvSpPr txBox="1">
            <a:spLocks noGrp="1"/>
          </p:cNvSpPr>
          <p:nvPr>
            <p:ph type="title"/>
          </p:nvPr>
        </p:nvSpPr>
        <p:spPr>
          <a:xfrm>
            <a:off x="722375" y="414999"/>
            <a:ext cx="4351500" cy="64305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PH" sz="3600" dirty="0">
                <a:latin typeface="Bahnschrift SemiBold SemiConden" panose="020B0502040204020203" pitchFamily="34" charset="0"/>
              </a:rPr>
              <a:t>MANPOWER </a:t>
            </a:r>
            <a:r>
              <a:rPr lang="en-PH" sz="3600" dirty="0">
                <a:solidFill>
                  <a:schemeClr val="lt1"/>
                </a:solidFill>
                <a:latin typeface="Bahnschrift SemiBold SemiConden" panose="020B0502040204020203" pitchFamily="34" charset="0"/>
              </a:rPr>
              <a:t>PLANNING</a:t>
            </a:r>
            <a:endParaRPr lang="en-PH" sz="1400" dirty="0">
              <a:solidFill>
                <a:schemeClr val="lt1"/>
              </a:solidFill>
              <a:latin typeface="Bahnschrift SemiBold SemiConden" panose="020B0502040204020203" pitchFamily="34" charset="0"/>
            </a:endParaRPr>
          </a:p>
        </p:txBody>
      </p:sp>
      <p:sp>
        <p:nvSpPr>
          <p:cNvPr id="282" name="Google Shape;282;p32"/>
          <p:cNvSpPr txBox="1">
            <a:spLocks noGrp="1"/>
          </p:cNvSpPr>
          <p:nvPr>
            <p:ph type="body" idx="1"/>
          </p:nvPr>
        </p:nvSpPr>
        <p:spPr>
          <a:xfrm>
            <a:off x="722375" y="1408517"/>
            <a:ext cx="4559630" cy="64305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1600" dirty="0">
                <a:latin typeface="Bahnschrift SemiBold SemiConden" panose="020B0502040204020203" pitchFamily="34" charset="0"/>
              </a:rPr>
              <a:t>Key Elements of Manpower Planning</a:t>
            </a:r>
          </a:p>
        </p:txBody>
      </p:sp>
      <p:sp>
        <p:nvSpPr>
          <p:cNvPr id="6" name="Google Shape;282;p32">
            <a:extLst>
              <a:ext uri="{FF2B5EF4-FFF2-40B4-BE49-F238E27FC236}">
                <a16:creationId xmlns:a16="http://schemas.microsoft.com/office/drawing/2014/main" id="{B18D1A28-EA38-45EC-BFDA-16F9C2500F4F}"/>
              </a:ext>
            </a:extLst>
          </p:cNvPr>
          <p:cNvSpPr txBox="1">
            <a:spLocks/>
          </p:cNvSpPr>
          <p:nvPr/>
        </p:nvSpPr>
        <p:spPr>
          <a:xfrm>
            <a:off x="722375" y="1928699"/>
            <a:ext cx="4351500" cy="64305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Outfit"/>
              <a:buAutoNum type="arabicPeriod"/>
              <a:defRPr sz="1200" b="0" i="0" u="none" strike="noStrike" cap="none">
                <a:solidFill>
                  <a:schemeClr val="lt1"/>
                </a:solidFill>
                <a:latin typeface="Didact Gothic"/>
                <a:ea typeface="Didact Gothic"/>
                <a:cs typeface="Didact Gothic"/>
                <a:sym typeface="Didact Gothic"/>
              </a:defRPr>
            </a:lvl1pPr>
            <a:lvl2pPr marL="914400" marR="0" lvl="1"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2pPr>
            <a:lvl3pPr marL="1371600" marR="0" lvl="2"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3pPr>
            <a:lvl4pPr marL="1828800" marR="0" lvl="3"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4pPr>
            <a:lvl5pPr marL="2286000" marR="0" lvl="4"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5pPr>
            <a:lvl6pPr marL="2743200" marR="0" lvl="5"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6pPr>
            <a:lvl7pPr marL="3200400" marR="0" lvl="6"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7pPr>
            <a:lvl8pPr marL="3657600" marR="0" lvl="7"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8pPr>
            <a:lvl9pPr marL="4114800" marR="0" lvl="8"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9pPr>
          </a:lstStyle>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Labor Demand Estimation</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Skills Assessment</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Resource Allocation</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Adaptability</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Efficient Utilization</a:t>
            </a:r>
          </a:p>
          <a:p>
            <a:pPr marL="285750" indent="-285750">
              <a:lnSpc>
                <a:spcPct val="150000"/>
              </a:lnSpc>
              <a:buSzPts val="1100"/>
              <a:buFont typeface="Arial" panose="020B0604020202020204" pitchFamily="34" charset="0"/>
              <a:buChar char="•"/>
            </a:pPr>
            <a:r>
              <a:rPr lang="en-US" sz="1800" dirty="0">
                <a:solidFill>
                  <a:schemeClr val="tx1"/>
                </a:solidFill>
                <a:latin typeface="Bahnschrift SemiBold SemiConden" panose="020B0502040204020203" pitchFamily="34" charset="0"/>
              </a:rPr>
              <a:t>Succession Planning</a:t>
            </a:r>
            <a:endParaRPr lang="en-US" sz="1400" dirty="0">
              <a:solidFill>
                <a:schemeClr val="bg1"/>
              </a:solidFill>
              <a:latin typeface="Bahnschrift SemiBold SemiConden" panose="020B0502040204020203" pitchFamily="34" charset="0"/>
            </a:endParaRPr>
          </a:p>
        </p:txBody>
      </p:sp>
      <p:pic>
        <p:nvPicPr>
          <p:cNvPr id="19" name="Picture Placeholder 18">
            <a:extLst>
              <a:ext uri="{FF2B5EF4-FFF2-40B4-BE49-F238E27FC236}">
                <a16:creationId xmlns:a16="http://schemas.microsoft.com/office/drawing/2014/main" id="{24408D62-6AB6-48EF-B64B-196DC9A4413A}"/>
              </a:ext>
            </a:extLst>
          </p:cNvPr>
          <p:cNvPicPr>
            <a:picLocks noGrp="1" noChangeAspect="1"/>
          </p:cNvPicPr>
          <p:nvPr>
            <p:ph type="pic" idx="2"/>
          </p:nvPr>
        </p:nvPicPr>
        <p:blipFill>
          <a:blip r:embed="rId3"/>
          <a:srcRect l="5903" r="5903"/>
          <a:stretch>
            <a:fillRect/>
          </a:stretch>
        </p:blipFill>
        <p:spPr/>
      </p:pic>
    </p:spTree>
    <p:extLst>
      <p:ext uri="{BB962C8B-B14F-4D97-AF65-F5344CB8AC3E}">
        <p14:creationId xmlns:p14="http://schemas.microsoft.com/office/powerpoint/2010/main" val="3634321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3"/>
          <p:cNvSpPr txBox="1">
            <a:spLocks noGrp="1"/>
          </p:cNvSpPr>
          <p:nvPr>
            <p:ph type="title"/>
          </p:nvPr>
        </p:nvSpPr>
        <p:spPr>
          <a:xfrm>
            <a:off x="762698" y="2706034"/>
            <a:ext cx="7618603" cy="12342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b="1" i="0" dirty="0">
                <a:effectLst/>
                <a:latin typeface="Bahnschrift SemiBold SemiConden" panose="020B0502040204020203" pitchFamily="34" charset="0"/>
              </a:rPr>
              <a:t>Differentiate </a:t>
            </a:r>
            <a:br>
              <a:rPr lang="en-US" b="1" i="0" dirty="0">
                <a:effectLst/>
                <a:latin typeface="Bahnschrift SemiBold SemiConden" panose="020B0502040204020203" pitchFamily="34" charset="0"/>
              </a:rPr>
            </a:br>
            <a:r>
              <a:rPr lang="en-US" sz="4800" b="0" i="0" dirty="0">
                <a:effectLst/>
                <a:latin typeface="Bahnschrift SemiBold SemiConden" panose="020B0502040204020203" pitchFamily="34" charset="0"/>
              </a:rPr>
              <a:t>Work Standards </a:t>
            </a:r>
            <a:r>
              <a:rPr lang="en-US" b="1" i="0" dirty="0">
                <a:effectLst/>
                <a:latin typeface="Bahnschrift SemiBold SemiConden" panose="020B0502040204020203" pitchFamily="34" charset="0"/>
              </a:rPr>
              <a:t>and </a:t>
            </a:r>
            <a:r>
              <a:rPr lang="en-US" sz="4800" b="0" i="0" dirty="0">
                <a:effectLst/>
                <a:latin typeface="Bahnschrift SemiBold SemiConden" panose="020B0502040204020203" pitchFamily="34" charset="0"/>
              </a:rPr>
              <a:t>Manpower Planning</a:t>
            </a:r>
            <a:endParaRPr lang="en-US" b="0" dirty="0">
              <a:latin typeface="Bahnschrift SemiBold SemiConden" panose="020B0502040204020203" pitchFamily="34" charset="0"/>
            </a:endParaRPr>
          </a:p>
        </p:txBody>
      </p:sp>
      <p:sp>
        <p:nvSpPr>
          <p:cNvPr id="289" name="Google Shape;289;p33"/>
          <p:cNvSpPr txBox="1">
            <a:spLocks noGrp="1"/>
          </p:cNvSpPr>
          <p:nvPr>
            <p:ph type="title" idx="2"/>
          </p:nvPr>
        </p:nvSpPr>
        <p:spPr>
          <a:xfrm>
            <a:off x="3977100" y="1327063"/>
            <a:ext cx="1189800" cy="118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02</a:t>
            </a:r>
            <a:endParaRPr dirty="0"/>
          </a:p>
        </p:txBody>
      </p:sp>
      <p:sp>
        <p:nvSpPr>
          <p:cNvPr id="290" name="Google Shape;290;p33"/>
          <p:cNvSpPr txBox="1">
            <a:spLocks noGrp="1"/>
          </p:cNvSpPr>
          <p:nvPr>
            <p:ph type="subTitle" idx="1"/>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GROUP 5 PRESENTERS</a:t>
            </a:r>
          </a:p>
        </p:txBody>
      </p:sp>
      <p:sp>
        <p:nvSpPr>
          <p:cNvPr id="291" name="Google Shape;291;p33"/>
          <p:cNvSpPr/>
          <p:nvPr/>
        </p:nvSpPr>
        <p:spPr>
          <a:xfrm rot="5927102">
            <a:off x="7974887" y="215103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916600" y="1227875"/>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9601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1101436" y="1725409"/>
            <a:ext cx="6698175"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2800" b="1" i="0" dirty="0">
                <a:effectLst/>
                <a:latin typeface="Bahnschrift SemiBold SemiConden" panose="020B0502040204020203" pitchFamily="34" charset="0"/>
              </a:rPr>
              <a:t>Difference between</a:t>
            </a:r>
            <a:br>
              <a:rPr lang="en-US" sz="1800" b="1" i="0" dirty="0">
                <a:effectLst/>
                <a:latin typeface="Bahnschrift SemiBold SemiConden" panose="020B0502040204020203" pitchFamily="34" charset="0"/>
              </a:rPr>
            </a:br>
            <a:r>
              <a:rPr lang="en-US" sz="4400" b="0" i="0" dirty="0">
                <a:effectLst/>
                <a:latin typeface="Bahnschrift SemiBold SemiConden" panose="020B0502040204020203" pitchFamily="34" charset="0"/>
              </a:rPr>
              <a:t>Work Standards </a:t>
            </a:r>
            <a:r>
              <a:rPr lang="en-US" sz="1800" b="1" i="0" dirty="0">
                <a:effectLst/>
                <a:latin typeface="Bahnschrift SemiBold SemiConden" panose="020B0502040204020203" pitchFamily="34" charset="0"/>
              </a:rPr>
              <a:t>and </a:t>
            </a:r>
            <a:r>
              <a:rPr lang="en-US" sz="4400" b="0" i="0" dirty="0">
                <a:effectLst/>
                <a:latin typeface="Bahnschrift SemiBold SemiConden" panose="020B0502040204020203" pitchFamily="34" charset="0"/>
              </a:rPr>
              <a:t>Manpower Planning</a:t>
            </a:r>
            <a:endParaRPr lang="en-US" sz="44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2946297"/>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dirty="0">
                <a:latin typeface="Bahnschrift SemiBold SemiConden" panose="020B0502040204020203" pitchFamily="34" charset="0"/>
              </a:rPr>
              <a:t>	</a:t>
            </a:r>
            <a:r>
              <a:rPr lang="en-US" sz="2000" dirty="0">
                <a:solidFill>
                  <a:schemeClr val="tx1"/>
                </a:solidFill>
                <a:latin typeface="Bahnschrift SemiBold SemiConden" panose="020B0502040204020203" pitchFamily="34" charset="0"/>
              </a:rPr>
              <a:t>work standards </a:t>
            </a:r>
            <a:r>
              <a:rPr lang="en-US" sz="1600" dirty="0">
                <a:latin typeface="Bahnschrift SemiBold SemiConden" panose="020B0502040204020203" pitchFamily="34" charset="0"/>
              </a:rPr>
              <a:t>provide guidelines for how specific tasks should be performed, while </a:t>
            </a:r>
            <a:r>
              <a:rPr lang="en-US" sz="2000" dirty="0">
                <a:solidFill>
                  <a:schemeClr val="tx1"/>
                </a:solidFill>
                <a:latin typeface="Bahnschrift SemiBold SemiConden" panose="020B0502040204020203" pitchFamily="34" charset="0"/>
              </a:rPr>
              <a:t>manpower planning </a:t>
            </a:r>
            <a:r>
              <a:rPr lang="en-US" sz="1600" dirty="0">
                <a:latin typeface="Bahnschrift SemiBold SemiConden" panose="020B0502040204020203" pitchFamily="34" charset="0"/>
              </a:rPr>
              <a:t>focuses on estimating and allocating the right workforce to meet organizational needs.</a:t>
            </a:r>
            <a:endParaRPr sz="1600"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8559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3"/>
          <p:cNvSpPr txBox="1">
            <a:spLocks noGrp="1"/>
          </p:cNvSpPr>
          <p:nvPr>
            <p:ph type="title"/>
          </p:nvPr>
        </p:nvSpPr>
        <p:spPr>
          <a:xfrm>
            <a:off x="306045" y="2706034"/>
            <a:ext cx="8531909" cy="12342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dirty="0">
                <a:latin typeface="Bahnschrift SemiBold SemiConden" panose="020B0502040204020203" pitchFamily="34" charset="0"/>
              </a:rPr>
              <a:t>Know the </a:t>
            </a:r>
            <a:br>
              <a:rPr lang="en-US" dirty="0">
                <a:latin typeface="Bahnschrift SemiBold SemiConden" panose="020B0502040204020203" pitchFamily="34" charset="0"/>
              </a:rPr>
            </a:br>
            <a:r>
              <a:rPr lang="en-US" sz="5400" b="0" dirty="0">
                <a:latin typeface="Bahnschrift SemiBold SemiConden" panose="020B0502040204020203" pitchFamily="34" charset="0"/>
              </a:rPr>
              <a:t>Labor Management Relations</a:t>
            </a:r>
            <a:endParaRPr lang="en-US" b="0" dirty="0">
              <a:latin typeface="Bahnschrift SemiBold SemiConden" panose="020B0502040204020203" pitchFamily="34" charset="0"/>
            </a:endParaRPr>
          </a:p>
        </p:txBody>
      </p:sp>
      <p:sp>
        <p:nvSpPr>
          <p:cNvPr id="289" name="Google Shape;289;p33"/>
          <p:cNvSpPr txBox="1">
            <a:spLocks noGrp="1"/>
          </p:cNvSpPr>
          <p:nvPr>
            <p:ph type="title" idx="2"/>
          </p:nvPr>
        </p:nvSpPr>
        <p:spPr>
          <a:xfrm>
            <a:off x="3977100" y="1327063"/>
            <a:ext cx="1189800" cy="118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03</a:t>
            </a:r>
            <a:endParaRPr dirty="0"/>
          </a:p>
        </p:txBody>
      </p:sp>
      <p:sp>
        <p:nvSpPr>
          <p:cNvPr id="290" name="Google Shape;290;p33"/>
          <p:cNvSpPr txBox="1">
            <a:spLocks noGrp="1"/>
          </p:cNvSpPr>
          <p:nvPr>
            <p:ph type="subTitle" idx="1"/>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GROUP 5 PRESENTERS</a:t>
            </a:r>
          </a:p>
        </p:txBody>
      </p:sp>
      <p:sp>
        <p:nvSpPr>
          <p:cNvPr id="291" name="Google Shape;291;p33"/>
          <p:cNvSpPr/>
          <p:nvPr/>
        </p:nvSpPr>
        <p:spPr>
          <a:xfrm rot="5927102">
            <a:off x="7974887" y="215103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916600" y="1227875"/>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39804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722375" y="1447350"/>
            <a:ext cx="7674378"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3600" dirty="0">
                <a:latin typeface="Bahnschrift SemiBold SemiConden" panose="020B0502040204020203" pitchFamily="34" charset="0"/>
              </a:rPr>
              <a:t>What is </a:t>
            </a:r>
            <a:br>
              <a:rPr lang="en-PH" sz="4000" dirty="0">
                <a:latin typeface="Bahnschrift SemiBold SemiConden" panose="020B0502040204020203" pitchFamily="34" charset="0"/>
              </a:rPr>
            </a:br>
            <a:r>
              <a:rPr lang="en-US" sz="4800" b="0" dirty="0">
                <a:latin typeface="Bahnschrift SemiBold SemiConden" panose="020B0502040204020203" pitchFamily="34" charset="0"/>
              </a:rPr>
              <a:t>Labor Management Relations</a:t>
            </a:r>
            <a:r>
              <a:rPr lang="en-PH" sz="4800" dirty="0">
                <a:latin typeface="Bahnschrift SemiBold SemiConden" panose="020B0502040204020203" pitchFamily="34" charset="0"/>
              </a:rPr>
              <a:t>?</a:t>
            </a:r>
            <a:endParaRPr lang="en-US" sz="138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2445966"/>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b="1" dirty="0">
                <a:latin typeface="Bahnschrift SemiBold SemiConden" panose="020B0502040204020203" pitchFamily="34" charset="0"/>
              </a:rPr>
              <a:t>	refer to the interactions and relationships between employers (management) and employees (labor) within an organization or industry.</a:t>
            </a:r>
            <a:endParaRPr sz="1600" b="1"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3257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325587" y="79700"/>
            <a:ext cx="5895600"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800" dirty="0">
                <a:latin typeface="Bahnschrift SemiBold SemiConden" panose="020B0502040204020203" pitchFamily="34" charset="0"/>
              </a:rPr>
              <a:t>Labor </a:t>
            </a:r>
            <a:r>
              <a:rPr lang="en-PH" sz="4800" dirty="0">
                <a:solidFill>
                  <a:schemeClr val="bg1"/>
                </a:solidFill>
                <a:latin typeface="Bahnschrift SemiBold SemiConden" panose="020B0502040204020203" pitchFamily="34" charset="0"/>
              </a:rPr>
              <a:t>Relations</a:t>
            </a:r>
          </a:p>
        </p:txBody>
      </p:sp>
      <p:sp>
        <p:nvSpPr>
          <p:cNvPr id="399" name="Google Shape;399;p39"/>
          <p:cNvSpPr txBox="1">
            <a:spLocks noGrp="1"/>
          </p:cNvSpPr>
          <p:nvPr>
            <p:ph type="subTitle" idx="1"/>
          </p:nvPr>
        </p:nvSpPr>
        <p:spPr>
          <a:xfrm>
            <a:off x="1333867" y="1258122"/>
            <a:ext cx="6648431" cy="439500"/>
          </a:xfrm>
          <a:prstGeom prst="rect">
            <a:avLst/>
          </a:prstGeom>
        </p:spPr>
        <p:txBody>
          <a:bodyPr spcFirstLastPara="1" wrap="square" lIns="91425" tIns="91425" rIns="91425" bIns="91425" anchor="t" anchorCtr="0">
            <a:noAutofit/>
          </a:bodyPr>
          <a:lstStyle/>
          <a:p>
            <a:pPr marL="0" lvl="0" indent="0" algn="just" rtl="0">
              <a:buNone/>
            </a:pPr>
            <a:r>
              <a:rPr lang="en-US" sz="2400" dirty="0">
                <a:latin typeface="Bahnschrift SemiBold SemiConden" panose="020B0502040204020203" pitchFamily="34" charset="0"/>
              </a:rPr>
              <a:t>The Labor Code</a:t>
            </a:r>
          </a:p>
          <a:p>
            <a:pPr marL="0" lvl="0" indent="0" algn="just" rtl="0">
              <a:buNone/>
            </a:pPr>
            <a:endParaRPr lang="en-US" dirty="0">
              <a:latin typeface="Bahnschrift SemiBold SemiConden" panose="020B0502040204020203" pitchFamily="34" charset="0"/>
            </a:endParaRPr>
          </a:p>
          <a:p>
            <a:pPr marL="0" lvl="0" indent="0" algn="just" rtl="0">
              <a:buNone/>
            </a:pPr>
            <a:r>
              <a:rPr lang="en-US" sz="1800" dirty="0">
                <a:solidFill>
                  <a:schemeClr val="tx1"/>
                </a:solidFill>
                <a:latin typeface="Bahnschrift SemiBold SemiConden" panose="020B0502040204020203" pitchFamily="34" charset="0"/>
              </a:rPr>
              <a:t>Declaration of Basic Policy.</a:t>
            </a:r>
            <a:r>
              <a:rPr lang="en-US" sz="1800" dirty="0">
                <a:latin typeface="Bahnschrift SemiBold SemiConden" panose="020B0502040204020203" pitchFamily="34" charset="0"/>
              </a:rPr>
              <a:t> </a:t>
            </a:r>
            <a:r>
              <a:rPr lang="en-US" dirty="0">
                <a:latin typeface="Bahnschrift SemiBold SemiConden" panose="020B0502040204020203" pitchFamily="34" charset="0"/>
              </a:rPr>
              <a:t>The state shall afford protection of labor, promote full employment, ensure equal work opportunities regardless of sex, race, or creed and regulate the relations between workers and employers.</a:t>
            </a:r>
          </a:p>
          <a:p>
            <a:pPr marL="0" lvl="0" indent="0" algn="just" rtl="0">
              <a:buNone/>
            </a:pPr>
            <a:r>
              <a:rPr lang="en-US" sz="1800" dirty="0">
                <a:solidFill>
                  <a:schemeClr val="tx1"/>
                </a:solidFill>
                <a:latin typeface="Bahnschrift SemiBold SemiConden" panose="020B0502040204020203" pitchFamily="34" charset="0"/>
              </a:rPr>
              <a:t>Construction in Favor of Labor. </a:t>
            </a:r>
            <a:r>
              <a:rPr lang="en-US" dirty="0">
                <a:latin typeface="Bahnschrift SemiBold SemiConden" panose="020B0502040204020203" pitchFamily="34" charset="0"/>
              </a:rPr>
              <a:t>All doubts in the implementation and interpretation in provision of this Code, including its implementing rules and regulations, shall be resolved in favor of labor.</a:t>
            </a:r>
          </a:p>
          <a:p>
            <a:pPr marL="0" lvl="0" indent="0" algn="just" rtl="0">
              <a:buNone/>
            </a:pPr>
            <a:r>
              <a:rPr lang="en-US" sz="1800" dirty="0">
                <a:solidFill>
                  <a:schemeClr val="tx1"/>
                </a:solidFill>
                <a:latin typeface="Bahnschrift SemiBold SemiConden" panose="020B0502040204020203" pitchFamily="34" charset="0"/>
              </a:rPr>
              <a:t>Rules and Regulation</a:t>
            </a:r>
            <a:r>
              <a:rPr lang="en-US" sz="1800" dirty="0">
                <a:latin typeface="Bahnschrift SemiBold SemiConden" panose="020B0502040204020203" pitchFamily="34" charset="0"/>
              </a:rPr>
              <a:t>. </a:t>
            </a:r>
            <a:r>
              <a:rPr lang="en-US" dirty="0">
                <a:latin typeface="Bahnschrift SemiBold SemiConden" panose="020B0502040204020203" pitchFamily="34" charset="0"/>
              </a:rPr>
              <a:t>The Department of Labor and Employment, and other government agencies charged with the enforcement of this Code.</a:t>
            </a:r>
          </a:p>
          <a:p>
            <a:pPr marL="0" lvl="0" indent="0" algn="just" rtl="0">
              <a:buNone/>
            </a:pPr>
            <a:r>
              <a:rPr lang="en-US" sz="1800" dirty="0">
                <a:solidFill>
                  <a:schemeClr val="tx1"/>
                </a:solidFill>
                <a:latin typeface="Bahnschrift SemiBold SemiConden" panose="020B0502040204020203" pitchFamily="34" charset="0"/>
              </a:rPr>
              <a:t>Applicability</a:t>
            </a:r>
            <a:r>
              <a:rPr lang="en-US" sz="1800" dirty="0">
                <a:latin typeface="Bahnschrift SemiBold SemiConden" panose="020B0502040204020203" pitchFamily="34" charset="0"/>
              </a:rPr>
              <a:t>. </a:t>
            </a:r>
            <a:r>
              <a:rPr lang="en-US" dirty="0">
                <a:latin typeface="Bahnschrift SemiBold SemiConden" panose="020B0502040204020203" pitchFamily="34" charset="0"/>
              </a:rPr>
              <a:t>All rights and benefits granted to workers under this Code, shall expect as may otherwise be provided herein, apply alike all workers, whether agricultural or nonagricultural.</a:t>
            </a:r>
          </a:p>
          <a:p>
            <a:pPr marL="0" lvl="0" indent="0" algn="just" rtl="0">
              <a:buNone/>
            </a:pPr>
            <a:endParaRPr lang="en-US" dirty="0">
              <a:latin typeface="Bahnschrift SemiBold SemiConden" panose="020B0502040204020203" pitchFamily="34" charset="0"/>
            </a:endParaRPr>
          </a:p>
          <a:p>
            <a:pPr marL="0" lvl="0" indent="0" algn="just" rtl="0">
              <a:buNone/>
            </a:pPr>
            <a:endParaRPr lang="en-US"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0141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325587" y="-91255"/>
            <a:ext cx="8818413"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3200" dirty="0">
                <a:latin typeface="Bahnschrift SemiBold SemiConden" panose="020B0502040204020203" pitchFamily="34" charset="0"/>
              </a:rPr>
              <a:t>Key </a:t>
            </a:r>
            <a:r>
              <a:rPr lang="en-PH" sz="3200" dirty="0">
                <a:solidFill>
                  <a:schemeClr val="bg1"/>
                </a:solidFill>
                <a:latin typeface="Bahnschrift SemiBold SemiConden" panose="020B0502040204020203" pitchFamily="34" charset="0"/>
              </a:rPr>
              <a:t>Points in </a:t>
            </a:r>
            <a:r>
              <a:rPr lang="en-US" sz="3200" b="0" dirty="0">
                <a:latin typeface="Bahnschrift SemiBold SemiConden" panose="020B0502040204020203" pitchFamily="34" charset="0"/>
              </a:rPr>
              <a:t>Labor Management Relations</a:t>
            </a:r>
            <a:endParaRPr lang="en-PH" sz="3200" dirty="0">
              <a:solidFill>
                <a:schemeClr val="bg1"/>
              </a:solidFill>
              <a:latin typeface="Bahnschrift SemiBold SemiConden" panose="020B0502040204020203" pitchFamily="34" charset="0"/>
            </a:endParaRPr>
          </a:p>
        </p:txBody>
      </p:sp>
      <p:sp>
        <p:nvSpPr>
          <p:cNvPr id="399" name="Google Shape;399;p39"/>
          <p:cNvSpPr txBox="1">
            <a:spLocks noGrp="1"/>
          </p:cNvSpPr>
          <p:nvPr>
            <p:ph type="subTitle" idx="1"/>
          </p:nvPr>
        </p:nvSpPr>
        <p:spPr>
          <a:xfrm>
            <a:off x="1276535" y="1116272"/>
            <a:ext cx="6916515" cy="307721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2000" dirty="0">
                <a:solidFill>
                  <a:schemeClr val="tx1"/>
                </a:solidFill>
                <a:latin typeface="Bahnschrift SemiBold SemiConden" panose="020B0502040204020203" pitchFamily="34" charset="0"/>
              </a:rPr>
              <a:t>1. Labor Unions.</a:t>
            </a:r>
            <a:r>
              <a:rPr lang="en-US" sz="2000" dirty="0">
                <a:latin typeface="Bahnschrift SemiBold SemiConden" panose="020B0502040204020203" pitchFamily="34" charset="0"/>
              </a:rPr>
              <a:t> </a:t>
            </a:r>
            <a:r>
              <a:rPr lang="en-US" dirty="0">
                <a:latin typeface="Bahnschrift SemiBold SemiConden" panose="020B0502040204020203" pitchFamily="34" charset="0"/>
              </a:rPr>
              <a:t>The interests of construction workers, advocating for fair wages, better </a:t>
            </a:r>
            <a:r>
              <a:rPr lang="en-US" b="1" dirty="0">
                <a:latin typeface="Bahnschrift SemiBold SemiConden" panose="020B0502040204020203" pitchFamily="34" charset="0"/>
              </a:rPr>
              <a:t>working conditions, and improved benefits. </a:t>
            </a:r>
          </a:p>
          <a:p>
            <a:pPr marL="0" lvl="0" indent="0" algn="just" rtl="0">
              <a:lnSpc>
                <a:spcPct val="150000"/>
              </a:lnSpc>
              <a:buNone/>
            </a:pPr>
            <a:r>
              <a:rPr lang="en-US" sz="2000" b="1" dirty="0">
                <a:solidFill>
                  <a:schemeClr val="tx1"/>
                </a:solidFill>
                <a:latin typeface="Bahnschrift SemiBold SemiConden" panose="020B0502040204020203" pitchFamily="34" charset="0"/>
              </a:rPr>
              <a:t>2. Wages and Benefits. </a:t>
            </a:r>
            <a:r>
              <a:rPr lang="en-US" b="1" dirty="0">
                <a:latin typeface="Bahnschrift SemiBold SemiConden" panose="020B0502040204020203" pitchFamily="34" charset="0"/>
              </a:rPr>
              <a:t>Construction unions seek to ensure that their members receive competitive wages and comprehensive benefits.</a:t>
            </a:r>
            <a:endParaRPr lang="en-US" dirty="0">
              <a:latin typeface="Bahnschrift SemiBold SemiConden" panose="020B0502040204020203" pitchFamily="34" charset="0"/>
            </a:endParaRPr>
          </a:p>
          <a:p>
            <a:pPr marL="0" lvl="0" indent="0" algn="just" rtl="0">
              <a:lnSpc>
                <a:spcPct val="150000"/>
              </a:lnSpc>
              <a:buNone/>
            </a:pPr>
            <a:r>
              <a:rPr lang="en-US" sz="2000" dirty="0">
                <a:solidFill>
                  <a:schemeClr val="tx1"/>
                </a:solidFill>
                <a:latin typeface="Bahnschrift SemiBold SemiConden" panose="020B0502040204020203" pitchFamily="34" charset="0"/>
              </a:rPr>
              <a:t>3. Working Conditions and Safety. </a:t>
            </a:r>
            <a:r>
              <a:rPr lang="en-US" dirty="0">
                <a:latin typeface="Bahnschrift SemiBold SemiConden" panose="020B0502040204020203" pitchFamily="34" charset="0"/>
              </a:rPr>
              <a:t>The Department of Labor and Employment, and other government agencies charged with the enforcement of this Code.</a:t>
            </a:r>
          </a:p>
          <a:p>
            <a:pPr marL="0" lvl="0" indent="0" algn="just" rtl="0">
              <a:lnSpc>
                <a:spcPct val="150000"/>
              </a:lnSpc>
              <a:buNone/>
            </a:pPr>
            <a:r>
              <a:rPr lang="en-US" sz="2000" dirty="0">
                <a:solidFill>
                  <a:schemeClr val="tx1"/>
                </a:solidFill>
                <a:latin typeface="Bahnschrift SemiBold SemiConden" panose="020B0502040204020203" pitchFamily="34" charset="0"/>
              </a:rPr>
              <a:t>4. Regulatory Environment.</a:t>
            </a:r>
            <a:r>
              <a:rPr lang="en-US" sz="2000" dirty="0">
                <a:latin typeface="Bahnschrift SemiBold SemiConden" panose="020B0502040204020203" pitchFamily="34" charset="0"/>
              </a:rPr>
              <a:t> </a:t>
            </a:r>
            <a:r>
              <a:rPr lang="en-US" dirty="0">
                <a:latin typeface="Bahnschrift SemiBold SemiConden" panose="020B0502040204020203" pitchFamily="34" charset="0"/>
              </a:rPr>
              <a:t>Laws are provided as a framework for the rights of both workers and employers and influence how labor unions and management interact.</a:t>
            </a:r>
          </a:p>
          <a:p>
            <a:pPr marL="0" lvl="0" indent="0" algn="just" rtl="0">
              <a:lnSpc>
                <a:spcPct val="150000"/>
              </a:lnSpc>
              <a:buNone/>
            </a:pPr>
            <a:endParaRPr lang="en-US"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56347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548870" y="205529"/>
            <a:ext cx="5895600"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800" dirty="0">
                <a:latin typeface="Bahnschrift SemiBold SemiConden" panose="020B0502040204020203" pitchFamily="34" charset="0"/>
              </a:rPr>
              <a:t>Example Scenario</a:t>
            </a:r>
          </a:p>
        </p:txBody>
      </p:sp>
      <p:sp>
        <p:nvSpPr>
          <p:cNvPr id="399" name="Google Shape;399;p39"/>
          <p:cNvSpPr txBox="1">
            <a:spLocks noGrp="1"/>
          </p:cNvSpPr>
          <p:nvPr>
            <p:ph type="subTitle" idx="1"/>
          </p:nvPr>
        </p:nvSpPr>
        <p:spPr>
          <a:xfrm>
            <a:off x="1365040" y="1329929"/>
            <a:ext cx="6648431"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800" dirty="0">
                <a:latin typeface="Bahnschrift SemiBold SemiConden" panose="020B0502040204020203" pitchFamily="34" charset="0"/>
              </a:rPr>
              <a:t>	A construction company, ABC Construction, is working on a large infrastructure project to build a new bridge. The company employs skilled tradespeople such as carpenters, ironworkers, and equipment operators. The successful completion of the project requires effective labor management relations, which are Collective Bargaining and Safety, Scheduling and Work-Life Balance, Conflict Resolution and Communication, Skill Development and Training, Fair Compensation and Benefits, and Ethical Considerations.</a:t>
            </a:r>
            <a:endParaRPr sz="1800"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5936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956132" y="1635003"/>
            <a:ext cx="7231736"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3600" dirty="0">
                <a:latin typeface="Bahnschrift SemiBold SemiConden" panose="020B0502040204020203" pitchFamily="34" charset="0"/>
              </a:rPr>
              <a:t>Why do we need to </a:t>
            </a:r>
            <a:r>
              <a:rPr lang="en-US" sz="4800" dirty="0">
                <a:latin typeface="Bahnschrift SemiBold SemiConden" panose="020B0502040204020203" pitchFamily="34" charset="0"/>
              </a:rPr>
              <a:t>know</a:t>
            </a:r>
            <a:r>
              <a:rPr lang="en-US" sz="3600" dirty="0">
                <a:latin typeface="Bahnschrift SemiBold SemiConden" panose="020B0502040204020203" pitchFamily="34" charset="0"/>
              </a:rPr>
              <a:t> the </a:t>
            </a:r>
            <a:r>
              <a:rPr lang="en-US" sz="4800" b="0" dirty="0">
                <a:latin typeface="Bahnschrift SemiBold SemiConden" panose="020B0502040204020203" pitchFamily="34" charset="0"/>
              </a:rPr>
              <a:t>Labor Management Relations</a:t>
            </a:r>
            <a:r>
              <a:rPr lang="en-US" sz="4800" dirty="0">
                <a:latin typeface="Bahnschrift SemiBold SemiConden" panose="020B0502040204020203" pitchFamily="34" charset="0"/>
              </a:rPr>
              <a:t>?</a:t>
            </a:r>
            <a:endParaRPr lang="en-US" sz="36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996903" y="2750806"/>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dirty="0">
                <a:latin typeface="Bahnschrift SemiBold SemiConden" panose="020B0502040204020203" pitchFamily="34" charset="0"/>
              </a:rPr>
              <a:t>	Understanding labor management relations is essential for legal compliance, conflict resolution, and fostering positive workplace environments.</a:t>
            </a: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9812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3"/>
          <p:cNvSpPr txBox="1">
            <a:spLocks noGrp="1"/>
          </p:cNvSpPr>
          <p:nvPr>
            <p:ph type="title"/>
          </p:nvPr>
        </p:nvSpPr>
        <p:spPr>
          <a:xfrm>
            <a:off x="762698" y="2706034"/>
            <a:ext cx="7618603" cy="1234200"/>
          </a:xfrm>
          <a:prstGeom prst="rect">
            <a:avLst/>
          </a:prstGeom>
        </p:spPr>
        <p:txBody>
          <a:bodyPr spcFirstLastPara="1" wrap="square" lIns="91425" tIns="91425" rIns="91425" bIns="91425" anchor="t" anchorCtr="0">
            <a:noAutofit/>
          </a:bodyPr>
          <a:lstStyle/>
          <a:p>
            <a:pPr lvl="0"/>
            <a:r>
              <a:rPr lang="en-PH" dirty="0">
                <a:latin typeface="Bahnschrift SemiBold SemiConden" panose="020B0502040204020203" pitchFamily="34" charset="0"/>
              </a:rPr>
              <a:t>Know</a:t>
            </a:r>
            <a:br>
              <a:rPr lang="en-PH" dirty="0">
                <a:latin typeface="Bahnschrift SemiBold SemiConden" panose="020B0502040204020203" pitchFamily="34" charset="0"/>
              </a:rPr>
            </a:br>
            <a:r>
              <a:rPr lang="en-PH" sz="5400" dirty="0">
                <a:latin typeface="Bahnschrift SemiBold SemiConden" panose="020B0502040204020203" pitchFamily="34" charset="0"/>
              </a:rPr>
              <a:t>Labor Productivity </a:t>
            </a:r>
            <a:r>
              <a:rPr lang="en-PH" dirty="0">
                <a:latin typeface="Bahnschrift SemiBold SemiConden" panose="020B0502040204020203" pitchFamily="34" charset="0"/>
              </a:rPr>
              <a:t>and factors Affecting </a:t>
            </a:r>
          </a:p>
        </p:txBody>
      </p:sp>
      <p:sp>
        <p:nvSpPr>
          <p:cNvPr id="289" name="Google Shape;289;p33"/>
          <p:cNvSpPr txBox="1">
            <a:spLocks noGrp="1"/>
          </p:cNvSpPr>
          <p:nvPr>
            <p:ph type="title" idx="2"/>
          </p:nvPr>
        </p:nvSpPr>
        <p:spPr>
          <a:xfrm>
            <a:off x="3977100" y="1327063"/>
            <a:ext cx="1189800" cy="118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04</a:t>
            </a:r>
            <a:endParaRPr dirty="0"/>
          </a:p>
        </p:txBody>
      </p:sp>
      <p:sp>
        <p:nvSpPr>
          <p:cNvPr id="290" name="Google Shape;290;p33"/>
          <p:cNvSpPr txBox="1">
            <a:spLocks noGrp="1"/>
          </p:cNvSpPr>
          <p:nvPr>
            <p:ph type="subTitle" idx="1"/>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GROUP 5 PRESENTERS</a:t>
            </a:r>
          </a:p>
        </p:txBody>
      </p:sp>
      <p:sp>
        <p:nvSpPr>
          <p:cNvPr id="291" name="Google Shape;291;p33"/>
          <p:cNvSpPr/>
          <p:nvPr/>
        </p:nvSpPr>
        <p:spPr>
          <a:xfrm rot="5927102">
            <a:off x="7974887" y="215103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916600" y="1227875"/>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84126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722375" y="1447350"/>
            <a:ext cx="7674378"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000" dirty="0">
                <a:latin typeface="Bahnschrift SemiBold SemiConden" panose="020B0502040204020203" pitchFamily="34" charset="0"/>
              </a:rPr>
              <a:t>What is </a:t>
            </a:r>
            <a:r>
              <a:rPr lang="en-PH" sz="4800" dirty="0">
                <a:latin typeface="Bahnschrift SemiBold SemiConden" panose="020B0502040204020203" pitchFamily="34" charset="0"/>
              </a:rPr>
              <a:t>Labor Productivity?</a:t>
            </a:r>
            <a:endParaRPr lang="en-US" sz="138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2445966"/>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b="1" dirty="0">
                <a:latin typeface="Bahnschrift SemiBold SemiConden" panose="020B0502040204020203" pitchFamily="34" charset="0"/>
              </a:rPr>
              <a:t>	refers to the measure of the output or work accomplished by a specific amount of labor input within a given timeframe.</a:t>
            </a:r>
            <a:endParaRPr sz="1600" b="1"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37986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2"/>
          <p:cNvSpPr txBox="1">
            <a:spLocks noGrp="1"/>
          </p:cNvSpPr>
          <p:nvPr>
            <p:ph type="title"/>
          </p:nvPr>
        </p:nvSpPr>
        <p:spPr>
          <a:xfrm>
            <a:off x="722375" y="414999"/>
            <a:ext cx="4351500" cy="101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PH" sz="3600" dirty="0">
                <a:latin typeface="Bahnschrift SemiBold SemiConden" panose="020B0502040204020203" pitchFamily="34" charset="0"/>
              </a:rPr>
              <a:t>LABOR </a:t>
            </a:r>
            <a:r>
              <a:rPr lang="en" sz="3600" dirty="0">
                <a:solidFill>
                  <a:schemeClr val="lt1"/>
                </a:solidFill>
                <a:latin typeface="Bahnschrift SemiBold SemiConden" panose="020B0502040204020203" pitchFamily="34" charset="0"/>
              </a:rPr>
              <a:t>PR</a:t>
            </a:r>
            <a:r>
              <a:rPr lang="en-PH" sz="3600" dirty="0">
                <a:solidFill>
                  <a:schemeClr val="lt1"/>
                </a:solidFill>
                <a:latin typeface="Bahnschrift SemiBold SemiConden" panose="020B0502040204020203" pitchFamily="34" charset="0"/>
              </a:rPr>
              <a:t>ODUCTIVITY</a:t>
            </a:r>
            <a:endParaRPr sz="3600" dirty="0">
              <a:solidFill>
                <a:schemeClr val="lt1"/>
              </a:solidFill>
              <a:latin typeface="Bahnschrift SemiBold SemiConden" panose="020B0502040204020203" pitchFamily="34" charset="0"/>
            </a:endParaRPr>
          </a:p>
        </p:txBody>
      </p:sp>
      <p:pic>
        <p:nvPicPr>
          <p:cNvPr id="283" name="Google Shape;283;p32"/>
          <p:cNvPicPr preferRelativeResize="0">
            <a:picLocks noGrp="1"/>
          </p:cNvPicPr>
          <p:nvPr>
            <p:ph type="pic" idx="2"/>
          </p:nvPr>
        </p:nvPicPr>
        <p:blipFill rotWithShape="1">
          <a:blip r:embed="rId3">
            <a:alphaModFix/>
          </a:blip>
          <a:srcRect l="8813" r="8813"/>
          <a:stretch/>
        </p:blipFill>
        <p:spPr>
          <a:xfrm>
            <a:off x="5397500" y="0"/>
            <a:ext cx="3024000" cy="5143500"/>
          </a:xfrm>
          <a:prstGeom prst="rect">
            <a:avLst/>
          </a:prstGeom>
        </p:spPr>
      </p:pic>
      <p:sp>
        <p:nvSpPr>
          <p:cNvPr id="5" name="Google Shape;281;p32">
            <a:extLst>
              <a:ext uri="{FF2B5EF4-FFF2-40B4-BE49-F238E27FC236}">
                <a16:creationId xmlns:a16="http://schemas.microsoft.com/office/drawing/2014/main" id="{1C2B8212-CCFF-4C7C-AB45-94743A23381E}"/>
              </a:ext>
            </a:extLst>
          </p:cNvPr>
          <p:cNvSpPr txBox="1">
            <a:spLocks/>
          </p:cNvSpPr>
          <p:nvPr/>
        </p:nvSpPr>
        <p:spPr>
          <a:xfrm>
            <a:off x="722375" y="1528091"/>
            <a:ext cx="4675125" cy="1012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1pPr>
            <a:lvl2pPr marR="0" lvl="1"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2pPr>
            <a:lvl3pPr marR="0" lvl="2"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3pPr>
            <a:lvl4pPr marR="0" lvl="3"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4pPr>
            <a:lvl5pPr marR="0" lvl="4"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5pPr>
            <a:lvl6pPr marR="0" lvl="5"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6pPr>
            <a:lvl7pPr marR="0" lvl="6"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7pPr>
            <a:lvl8pPr marR="0" lvl="7"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8pPr>
            <a:lvl9pPr marR="0" lvl="8" algn="ctr" rtl="0">
              <a:lnSpc>
                <a:spcPct val="100000"/>
              </a:lnSpc>
              <a:spcBef>
                <a:spcPts val="0"/>
              </a:spcBef>
              <a:spcAft>
                <a:spcPts val="0"/>
              </a:spcAft>
              <a:buClr>
                <a:schemeClr val="dk1"/>
              </a:buClr>
              <a:buSzPts val="2800"/>
              <a:buFont typeface="Outfit"/>
              <a:buNone/>
              <a:defRPr sz="2800" b="1" i="0" u="none" strike="noStrike" cap="none">
                <a:solidFill>
                  <a:schemeClr val="dk1"/>
                </a:solidFill>
                <a:latin typeface="Outfit"/>
                <a:ea typeface="Outfit"/>
                <a:cs typeface="Outfit"/>
                <a:sym typeface="Outfit"/>
              </a:defRPr>
            </a:lvl9pPr>
          </a:lstStyle>
          <a:p>
            <a:r>
              <a:rPr lang="en-US" sz="2000" i="0" dirty="0">
                <a:effectLst/>
                <a:latin typeface="Söhne"/>
              </a:rPr>
              <a:t>Factors Affecting </a:t>
            </a:r>
            <a:r>
              <a:rPr lang="en-US" sz="1400" b="0" i="0" dirty="0">
                <a:effectLst/>
                <a:latin typeface="Söhne"/>
              </a:rPr>
              <a:t>Labor Productivity in Construction</a:t>
            </a:r>
            <a:endParaRPr lang="en-PH" sz="2000" b="0" dirty="0">
              <a:solidFill>
                <a:schemeClr val="lt1"/>
              </a:solidFill>
              <a:latin typeface="Bahnschrift SemiBold SemiConden" panose="020B0502040204020203" pitchFamily="34" charset="0"/>
            </a:endParaRPr>
          </a:p>
        </p:txBody>
      </p:sp>
      <p:sp>
        <p:nvSpPr>
          <p:cNvPr id="6" name="Google Shape;282;p32">
            <a:extLst>
              <a:ext uri="{FF2B5EF4-FFF2-40B4-BE49-F238E27FC236}">
                <a16:creationId xmlns:a16="http://schemas.microsoft.com/office/drawing/2014/main" id="{B18D1A28-EA38-45EC-BFDA-16F9C2500F4F}"/>
              </a:ext>
            </a:extLst>
          </p:cNvPr>
          <p:cNvSpPr txBox="1">
            <a:spLocks/>
          </p:cNvSpPr>
          <p:nvPr/>
        </p:nvSpPr>
        <p:spPr>
          <a:xfrm>
            <a:off x="722375" y="1928699"/>
            <a:ext cx="4351500" cy="64305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Outfit"/>
              <a:buAutoNum type="arabicPeriod"/>
              <a:defRPr sz="1200" b="0" i="0" u="none" strike="noStrike" cap="none">
                <a:solidFill>
                  <a:schemeClr val="lt1"/>
                </a:solidFill>
                <a:latin typeface="Didact Gothic"/>
                <a:ea typeface="Didact Gothic"/>
                <a:cs typeface="Didact Gothic"/>
                <a:sym typeface="Didact Gothic"/>
              </a:defRPr>
            </a:lvl1pPr>
            <a:lvl2pPr marL="914400" marR="0" lvl="1"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2pPr>
            <a:lvl3pPr marL="1371600" marR="0" lvl="2"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3pPr>
            <a:lvl4pPr marL="1828800" marR="0" lvl="3"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4pPr>
            <a:lvl5pPr marL="2286000" marR="0" lvl="4"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5pPr>
            <a:lvl6pPr marL="2743200" marR="0" lvl="5"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6pPr>
            <a:lvl7pPr marL="3200400" marR="0" lvl="6"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7pPr>
            <a:lvl8pPr marL="3657600" marR="0" lvl="7"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8pPr>
            <a:lvl9pPr marL="4114800" marR="0" lvl="8"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9pPr>
          </a:lstStyle>
          <a:p>
            <a:pPr marL="285750" indent="-285750" algn="just">
              <a:lnSpc>
                <a:spcPct val="200000"/>
              </a:lnSpc>
              <a:buSzPts val="1100"/>
              <a:buFont typeface="Arial" panose="020B0604020202020204" pitchFamily="34" charset="0"/>
              <a:buChar char="•"/>
            </a:pPr>
            <a:r>
              <a:rPr lang="en-US" sz="1600" dirty="0">
                <a:latin typeface="Bahnschrift SemiBold SemiConden" panose="020B0502040204020203" pitchFamily="34" charset="0"/>
              </a:rPr>
              <a:t>Skill and Experience</a:t>
            </a:r>
          </a:p>
          <a:p>
            <a:pPr marL="285750" indent="-285750" algn="just">
              <a:lnSpc>
                <a:spcPct val="200000"/>
              </a:lnSpc>
              <a:buSzPts val="1100"/>
              <a:buFont typeface="Arial" panose="020B0604020202020204" pitchFamily="34" charset="0"/>
              <a:buChar char="•"/>
            </a:pPr>
            <a:r>
              <a:rPr lang="en-US" sz="1600" dirty="0">
                <a:latin typeface="Bahnschrift SemiBold SemiConden" panose="020B0502040204020203" pitchFamily="34" charset="0"/>
              </a:rPr>
              <a:t>Project Planning and Management.</a:t>
            </a:r>
          </a:p>
          <a:p>
            <a:pPr marL="285750" indent="-285750" algn="just">
              <a:lnSpc>
                <a:spcPct val="200000"/>
              </a:lnSpc>
              <a:buSzPts val="1100"/>
              <a:buFont typeface="Arial" panose="020B0604020202020204" pitchFamily="34" charset="0"/>
              <a:buChar char="•"/>
            </a:pPr>
            <a:r>
              <a:rPr lang="en-US" sz="1600" dirty="0">
                <a:latin typeface="Bahnschrift SemiBold SemiConden" panose="020B0502040204020203" pitchFamily="34" charset="0"/>
              </a:rPr>
              <a:t>Availability of Materials</a:t>
            </a:r>
          </a:p>
          <a:p>
            <a:pPr marL="285750" indent="-285750" algn="just">
              <a:lnSpc>
                <a:spcPct val="200000"/>
              </a:lnSpc>
              <a:buSzPts val="1100"/>
              <a:buFont typeface="Arial" panose="020B0604020202020204" pitchFamily="34" charset="0"/>
              <a:buChar char="•"/>
            </a:pPr>
            <a:r>
              <a:rPr lang="en-US" sz="1600" dirty="0">
                <a:latin typeface="Bahnschrift SemiBold SemiConden" panose="020B0502040204020203" pitchFamily="34" charset="0"/>
              </a:rPr>
              <a:t>Weather and Site Conditions</a:t>
            </a:r>
          </a:p>
          <a:p>
            <a:pPr marL="285750" indent="-285750" algn="just">
              <a:lnSpc>
                <a:spcPct val="200000"/>
              </a:lnSpc>
              <a:buSzPts val="1100"/>
              <a:buFont typeface="Arial" panose="020B0604020202020204" pitchFamily="34" charset="0"/>
              <a:buChar char="•"/>
            </a:pPr>
            <a:r>
              <a:rPr lang="en-US" sz="1600" dirty="0">
                <a:latin typeface="Bahnschrift SemiBold SemiConden" panose="020B0502040204020203" pitchFamily="34" charset="0"/>
              </a:rPr>
              <a:t>Equipment and Technology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580768" y="24775"/>
            <a:ext cx="5895600"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800" dirty="0">
                <a:latin typeface="Bahnschrift SemiBold SemiConden" panose="020B0502040204020203" pitchFamily="34" charset="0"/>
              </a:rPr>
              <a:t>Example Scenario</a:t>
            </a:r>
          </a:p>
        </p:txBody>
      </p:sp>
      <p:sp>
        <p:nvSpPr>
          <p:cNvPr id="399" name="Google Shape;399;p39"/>
          <p:cNvSpPr txBox="1">
            <a:spLocks noGrp="1"/>
          </p:cNvSpPr>
          <p:nvPr>
            <p:ph type="subTitle" idx="1"/>
          </p:nvPr>
        </p:nvSpPr>
        <p:spPr>
          <a:xfrm>
            <a:off x="1333867" y="1258122"/>
            <a:ext cx="6648431"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dirty="0">
                <a:latin typeface="Bahnschrift SemiBold SemiConden" panose="020B0502040204020203" pitchFamily="34" charset="0"/>
              </a:rPr>
              <a:t>	The brick-laying phase of the project is underway, and the weather forecast predicts rain for the next few days. This could lead to a slowdown in productivity as workers may need to stop work intermittently due to the rain. Additionally, if the construction site lacks proper drainage measures, rainwater accumulation might make the site unsafe for workers, leading to prolonged delays.</a:t>
            </a:r>
          </a:p>
          <a:p>
            <a:pPr marL="0" lvl="0" indent="0" algn="just" rtl="0">
              <a:lnSpc>
                <a:spcPct val="150000"/>
              </a:lnSpc>
              <a:buNone/>
            </a:pPr>
            <a:r>
              <a:rPr lang="en-US" dirty="0">
                <a:latin typeface="Bahnschrift SemiBold SemiConden" panose="020B0502040204020203" pitchFamily="34" charset="0"/>
              </a:rPr>
              <a:t>	However, if the construction company has invested in covered work areas or temporary shelters, work could continue despite light rain, minimizing productivity losses. Furthermore, having an experienced and motivated team could mean that they efficiently use the periods when rain temporarily subsides to ensure progress is made.</a:t>
            </a:r>
            <a:endParaRPr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1633848" y="1766972"/>
            <a:ext cx="5895600"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3600" dirty="0">
                <a:latin typeface="Bahnschrift SemiBold SemiConden" panose="020B0502040204020203" pitchFamily="34" charset="0"/>
              </a:rPr>
              <a:t>Why do we need to </a:t>
            </a:r>
            <a:r>
              <a:rPr lang="en-US" sz="4800" dirty="0">
                <a:latin typeface="Bahnschrift SemiBold SemiConden" panose="020B0502040204020203" pitchFamily="34" charset="0"/>
              </a:rPr>
              <a:t>know</a:t>
            </a:r>
            <a:r>
              <a:rPr lang="en-US" sz="3600" dirty="0">
                <a:latin typeface="Bahnschrift SemiBold SemiConden" panose="020B0502040204020203" pitchFamily="34" charset="0"/>
              </a:rPr>
              <a:t> the </a:t>
            </a:r>
            <a:r>
              <a:rPr lang="en-US" sz="4800" dirty="0">
                <a:latin typeface="Bahnschrift SemiBold SemiConden" panose="020B0502040204020203" pitchFamily="34" charset="0"/>
              </a:rPr>
              <a:t>Labor Productivity?</a:t>
            </a:r>
            <a:endParaRPr lang="en-US" sz="36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2946297"/>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dirty="0">
                <a:latin typeface="Bahnschrift SemiBold SemiConden" panose="020B0502040204020203" pitchFamily="34" charset="0"/>
              </a:rPr>
              <a:t>	knowing labor productivity in construction is essential for effective resource management, cost control, and timely project completion.</a:t>
            </a:r>
            <a:endParaRPr sz="1600"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595011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3"/>
          <p:cNvSpPr txBox="1">
            <a:spLocks noGrp="1"/>
          </p:cNvSpPr>
          <p:nvPr>
            <p:ph type="title"/>
          </p:nvPr>
        </p:nvSpPr>
        <p:spPr>
          <a:xfrm>
            <a:off x="762698" y="2706034"/>
            <a:ext cx="7618603" cy="12342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dirty="0">
                <a:latin typeface="Bahnschrift SemiBold SemiConden" panose="020B0502040204020203" pitchFamily="34" charset="0"/>
              </a:rPr>
              <a:t>Know the </a:t>
            </a:r>
            <a:br>
              <a:rPr lang="en-US" dirty="0">
                <a:latin typeface="Bahnschrift SemiBold SemiConden" panose="020B0502040204020203" pitchFamily="34" charset="0"/>
              </a:rPr>
            </a:br>
            <a:r>
              <a:rPr lang="en-US" sz="5400" b="0" dirty="0">
                <a:latin typeface="Bahnschrift SemiBold SemiConden" panose="020B0502040204020203" pitchFamily="34" charset="0"/>
              </a:rPr>
              <a:t>Labor Costing Methods</a:t>
            </a:r>
            <a:endParaRPr lang="en-US" b="0" dirty="0">
              <a:latin typeface="Bahnschrift SemiBold SemiConden" panose="020B0502040204020203" pitchFamily="34" charset="0"/>
            </a:endParaRPr>
          </a:p>
        </p:txBody>
      </p:sp>
      <p:sp>
        <p:nvSpPr>
          <p:cNvPr id="289" name="Google Shape;289;p33"/>
          <p:cNvSpPr txBox="1">
            <a:spLocks noGrp="1"/>
          </p:cNvSpPr>
          <p:nvPr>
            <p:ph type="title" idx="2"/>
          </p:nvPr>
        </p:nvSpPr>
        <p:spPr>
          <a:xfrm>
            <a:off x="3977100" y="1327063"/>
            <a:ext cx="1189800" cy="118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05</a:t>
            </a:r>
            <a:endParaRPr dirty="0"/>
          </a:p>
        </p:txBody>
      </p:sp>
      <p:sp>
        <p:nvSpPr>
          <p:cNvPr id="290" name="Google Shape;290;p33"/>
          <p:cNvSpPr txBox="1">
            <a:spLocks noGrp="1"/>
          </p:cNvSpPr>
          <p:nvPr>
            <p:ph type="subTitle" idx="1"/>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GROUP 5 PRESENTERS</a:t>
            </a:r>
          </a:p>
        </p:txBody>
      </p:sp>
      <p:sp>
        <p:nvSpPr>
          <p:cNvPr id="291" name="Google Shape;291;p33"/>
          <p:cNvSpPr/>
          <p:nvPr/>
        </p:nvSpPr>
        <p:spPr>
          <a:xfrm rot="5927102">
            <a:off x="7974887" y="215103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916600" y="1227875"/>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1618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722375" y="1447350"/>
            <a:ext cx="7674378"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000" dirty="0">
                <a:latin typeface="Bahnschrift SemiBold SemiConden" panose="020B0502040204020203" pitchFamily="34" charset="0"/>
              </a:rPr>
              <a:t>What is </a:t>
            </a:r>
            <a:r>
              <a:rPr lang="en-US" sz="4800" b="0" dirty="0">
                <a:latin typeface="Bahnschrift SemiBold SemiConden" panose="020B0502040204020203" pitchFamily="34" charset="0"/>
              </a:rPr>
              <a:t>Labor Costing Methods</a:t>
            </a:r>
            <a:r>
              <a:rPr lang="en-PH" sz="4800" dirty="0">
                <a:latin typeface="Bahnschrift SemiBold SemiConden" panose="020B0502040204020203" pitchFamily="34" charset="0"/>
              </a:rPr>
              <a:t>?</a:t>
            </a:r>
            <a:endParaRPr lang="en-US" sz="138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2445966"/>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dirty="0">
                <a:latin typeface="Bahnschrift SemiBold SemiConden" panose="020B0502040204020203" pitchFamily="34" charset="0"/>
              </a:rPr>
              <a:t>	methods are approaches used to calculate and allocate labor costs to products, projects, or services.</a:t>
            </a:r>
            <a:endParaRPr sz="1600" b="1"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86456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2"/>
          <p:cNvSpPr txBox="1">
            <a:spLocks noGrp="1"/>
          </p:cNvSpPr>
          <p:nvPr>
            <p:ph type="title"/>
          </p:nvPr>
        </p:nvSpPr>
        <p:spPr>
          <a:xfrm>
            <a:off x="722375" y="1413477"/>
            <a:ext cx="4351500" cy="1012800"/>
          </a:xfrm>
          <a:prstGeom prst="rect">
            <a:avLst/>
          </a:prstGeom>
        </p:spPr>
        <p:txBody>
          <a:bodyPr spcFirstLastPara="1" wrap="square" lIns="91425" tIns="91425" rIns="91425" bIns="91425" anchor="t" anchorCtr="0">
            <a:noAutofit/>
          </a:bodyPr>
          <a:lstStyle/>
          <a:p>
            <a:r>
              <a:rPr lang="en-US" sz="2400" dirty="0">
                <a:solidFill>
                  <a:schemeClr val="bg1"/>
                </a:solidFill>
                <a:latin typeface="Bahnschrift SemiBold SemiConden" panose="020B0502040204020203" pitchFamily="34" charset="0"/>
              </a:rPr>
              <a:t>Key Points in</a:t>
            </a:r>
            <a:r>
              <a:rPr lang="en-US" sz="3600" dirty="0">
                <a:solidFill>
                  <a:schemeClr val="bg1"/>
                </a:solidFill>
                <a:latin typeface="Bahnschrift SemiBold SemiConden" panose="020B0502040204020203" pitchFamily="34" charset="0"/>
              </a:rPr>
              <a:t> </a:t>
            </a:r>
            <a:r>
              <a:rPr lang="en-PH" sz="3200" dirty="0">
                <a:latin typeface="Bahnschrift SemiBold SemiConden" panose="020B0502040204020203" pitchFamily="34" charset="0"/>
              </a:rPr>
              <a:t>LABOR </a:t>
            </a:r>
            <a:r>
              <a:rPr lang="en-US" sz="3200" dirty="0">
                <a:solidFill>
                  <a:schemeClr val="lt1"/>
                </a:solidFill>
                <a:latin typeface="Bahnschrift SemiBold SemiConden" panose="020B0502040204020203" pitchFamily="34" charset="0"/>
              </a:rPr>
              <a:t>Costing</a:t>
            </a:r>
            <a:endParaRPr sz="1400" dirty="0">
              <a:solidFill>
                <a:schemeClr val="lt1"/>
              </a:solidFill>
              <a:latin typeface="Bahnschrift SemiBold SemiConden" panose="020B0502040204020203" pitchFamily="34" charset="0"/>
            </a:endParaRPr>
          </a:p>
        </p:txBody>
      </p:sp>
      <p:sp>
        <p:nvSpPr>
          <p:cNvPr id="6" name="Google Shape;282;p32">
            <a:extLst>
              <a:ext uri="{FF2B5EF4-FFF2-40B4-BE49-F238E27FC236}">
                <a16:creationId xmlns:a16="http://schemas.microsoft.com/office/drawing/2014/main" id="{B18D1A28-EA38-45EC-BFDA-16F9C2500F4F}"/>
              </a:ext>
            </a:extLst>
          </p:cNvPr>
          <p:cNvSpPr txBox="1">
            <a:spLocks/>
          </p:cNvSpPr>
          <p:nvPr/>
        </p:nvSpPr>
        <p:spPr>
          <a:xfrm>
            <a:off x="722375" y="2104751"/>
            <a:ext cx="4351500" cy="64305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Outfit"/>
              <a:buAutoNum type="arabicPeriod"/>
              <a:defRPr sz="1200" b="0" i="0" u="none" strike="noStrike" cap="none">
                <a:solidFill>
                  <a:schemeClr val="lt1"/>
                </a:solidFill>
                <a:latin typeface="Didact Gothic"/>
                <a:ea typeface="Didact Gothic"/>
                <a:cs typeface="Didact Gothic"/>
                <a:sym typeface="Didact Gothic"/>
              </a:defRPr>
            </a:lvl1pPr>
            <a:lvl2pPr marL="914400" marR="0" lvl="1"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2pPr>
            <a:lvl3pPr marL="1371600" marR="0" lvl="2"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3pPr>
            <a:lvl4pPr marL="1828800" marR="0" lvl="3"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4pPr>
            <a:lvl5pPr marL="2286000" marR="0" lvl="4"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5pPr>
            <a:lvl6pPr marL="2743200" marR="0" lvl="5"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6pPr>
            <a:lvl7pPr marL="3200400" marR="0" lvl="6" indent="-304800" algn="l" rtl="0">
              <a:lnSpc>
                <a:spcPct val="100000"/>
              </a:lnSpc>
              <a:spcBef>
                <a:spcPts val="0"/>
              </a:spcBef>
              <a:spcAft>
                <a:spcPts val="0"/>
              </a:spcAft>
              <a:buClr>
                <a:schemeClr val="lt1"/>
              </a:buClr>
              <a:buSzPts val="1200"/>
              <a:buFont typeface="Didact Gothic"/>
              <a:buAutoNum type="arabicPeriod"/>
              <a:defRPr sz="1200" b="0" i="0" u="none" strike="noStrike" cap="none">
                <a:solidFill>
                  <a:schemeClr val="lt1"/>
                </a:solidFill>
                <a:latin typeface="Didact Gothic"/>
                <a:ea typeface="Didact Gothic"/>
                <a:cs typeface="Didact Gothic"/>
                <a:sym typeface="Didact Gothic"/>
              </a:defRPr>
            </a:lvl7pPr>
            <a:lvl8pPr marL="3657600" marR="0" lvl="7" indent="-304800" algn="l" rtl="0">
              <a:lnSpc>
                <a:spcPct val="100000"/>
              </a:lnSpc>
              <a:spcBef>
                <a:spcPts val="0"/>
              </a:spcBef>
              <a:spcAft>
                <a:spcPts val="0"/>
              </a:spcAft>
              <a:buClr>
                <a:schemeClr val="lt1"/>
              </a:buClr>
              <a:buSzPts val="1200"/>
              <a:buFont typeface="Didact Gothic"/>
              <a:buAutoNum type="alphaLcPeriod"/>
              <a:defRPr sz="1200" b="0" i="0" u="none" strike="noStrike" cap="none">
                <a:solidFill>
                  <a:schemeClr val="lt1"/>
                </a:solidFill>
                <a:latin typeface="Didact Gothic"/>
                <a:ea typeface="Didact Gothic"/>
                <a:cs typeface="Didact Gothic"/>
                <a:sym typeface="Didact Gothic"/>
              </a:defRPr>
            </a:lvl8pPr>
            <a:lvl9pPr marL="4114800" marR="0" lvl="8" indent="-304800" algn="l" rtl="0">
              <a:lnSpc>
                <a:spcPct val="100000"/>
              </a:lnSpc>
              <a:spcBef>
                <a:spcPts val="0"/>
              </a:spcBef>
              <a:spcAft>
                <a:spcPts val="0"/>
              </a:spcAft>
              <a:buClr>
                <a:schemeClr val="lt1"/>
              </a:buClr>
              <a:buSzPts val="1200"/>
              <a:buFont typeface="Didact Gothic"/>
              <a:buAutoNum type="romanLcPeriod"/>
              <a:defRPr sz="1200" b="0" i="0" u="none" strike="noStrike" cap="none">
                <a:solidFill>
                  <a:schemeClr val="lt1"/>
                </a:solidFill>
                <a:latin typeface="Didact Gothic"/>
                <a:ea typeface="Didact Gothic"/>
                <a:cs typeface="Didact Gothic"/>
                <a:sym typeface="Didact Gothic"/>
              </a:defRPr>
            </a:lvl9pPr>
          </a:lstStyle>
          <a:p>
            <a:pPr marL="0" indent="0">
              <a:lnSpc>
                <a:spcPct val="150000"/>
              </a:lnSpc>
              <a:buSzPts val="1100"/>
              <a:buNone/>
            </a:pPr>
            <a:r>
              <a:rPr lang="en-US" sz="2000" dirty="0">
                <a:solidFill>
                  <a:schemeClr val="tx1"/>
                </a:solidFill>
                <a:latin typeface="Bahnschrift SemiBold SemiConden" panose="020B0502040204020203" pitchFamily="34" charset="0"/>
              </a:rPr>
              <a:t>1. Preparing the Detailed Estimate</a:t>
            </a:r>
            <a:br>
              <a:rPr lang="en-US" sz="2000" dirty="0">
                <a:solidFill>
                  <a:schemeClr val="tx1"/>
                </a:solidFill>
                <a:latin typeface="Bahnschrift SemiBold SemiConden" panose="020B0502040204020203" pitchFamily="34" charset="0"/>
              </a:rPr>
            </a:br>
            <a:r>
              <a:rPr lang="en-US" sz="2000" dirty="0">
                <a:solidFill>
                  <a:schemeClr val="tx1"/>
                </a:solidFill>
                <a:latin typeface="Bahnschrift SemiBold SemiConden" panose="020B0502040204020203" pitchFamily="34" charset="0"/>
              </a:rPr>
              <a:t>2. Sources of Cost Information </a:t>
            </a:r>
          </a:p>
          <a:p>
            <a:pPr marL="0" indent="0">
              <a:lnSpc>
                <a:spcPct val="150000"/>
              </a:lnSpc>
              <a:buSzPts val="1100"/>
              <a:buNone/>
            </a:pPr>
            <a:r>
              <a:rPr lang="en-US" sz="2000" dirty="0">
                <a:solidFill>
                  <a:schemeClr val="tx1"/>
                </a:solidFill>
                <a:latin typeface="Bahnschrift SemiBold SemiConden" panose="020B0502040204020203" pitchFamily="34" charset="0"/>
              </a:rPr>
              <a:t>3. Construction Labor</a:t>
            </a:r>
            <a:endParaRPr lang="en-US" sz="1600" dirty="0">
              <a:solidFill>
                <a:schemeClr val="bg1"/>
              </a:solidFill>
              <a:latin typeface="Bahnschrift SemiBold SemiConden" panose="020B0502040204020203" pitchFamily="34" charset="0"/>
            </a:endParaRPr>
          </a:p>
        </p:txBody>
      </p:sp>
      <p:pic>
        <p:nvPicPr>
          <p:cNvPr id="7" name="Picture Placeholder 6">
            <a:extLst>
              <a:ext uri="{FF2B5EF4-FFF2-40B4-BE49-F238E27FC236}">
                <a16:creationId xmlns:a16="http://schemas.microsoft.com/office/drawing/2014/main" id="{0C682914-9DCF-4855-BF86-7E10BA1322D1}"/>
              </a:ext>
            </a:extLst>
          </p:cNvPr>
          <p:cNvPicPr>
            <a:picLocks noGrp="1" noChangeAspect="1"/>
          </p:cNvPicPr>
          <p:nvPr>
            <p:ph type="pic" idx="2"/>
          </p:nvPr>
        </p:nvPicPr>
        <p:blipFill rotWithShape="1">
          <a:blip r:embed="rId3"/>
          <a:srcRect l="24995" r="16209"/>
          <a:stretch/>
        </p:blipFill>
        <p:spPr>
          <a:xfrm>
            <a:off x="5397500" y="0"/>
            <a:ext cx="3024000" cy="5143500"/>
          </a:xfrm>
        </p:spPr>
      </p:pic>
    </p:spTree>
    <p:extLst>
      <p:ext uri="{BB962C8B-B14F-4D97-AF65-F5344CB8AC3E}">
        <p14:creationId xmlns:p14="http://schemas.microsoft.com/office/powerpoint/2010/main" val="2033778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1340371" y="443428"/>
            <a:ext cx="6999260" cy="1124400"/>
          </a:xfrm>
          <a:prstGeom prst="rect">
            <a:avLst/>
          </a:prstGeom>
        </p:spPr>
        <p:txBody>
          <a:bodyPr spcFirstLastPara="1" wrap="square" lIns="91425" tIns="91425" rIns="91425" bIns="91425" anchor="b" anchorCtr="0">
            <a:noAutofit/>
          </a:bodyPr>
          <a:lstStyle/>
          <a:p>
            <a:pPr marL="0" indent="0" algn="l">
              <a:buSzPts val="1100"/>
              <a:buNone/>
            </a:pPr>
            <a:r>
              <a:rPr lang="en-US" sz="3200" dirty="0">
                <a:solidFill>
                  <a:schemeClr val="tx1"/>
                </a:solidFill>
                <a:latin typeface="Bahnschrift SemiBold SemiConden" panose="020B0502040204020203" pitchFamily="34" charset="0"/>
              </a:rPr>
              <a:t>1. Preparing the Detailed Estimate </a:t>
            </a:r>
            <a:r>
              <a:rPr lang="en-US" sz="1600" dirty="0">
                <a:solidFill>
                  <a:schemeClr val="bg1"/>
                </a:solidFill>
                <a:latin typeface="Bahnschrift SemiBold SemiConden" panose="020B0502040204020203" pitchFamily="34" charset="0"/>
              </a:rPr>
              <a:t>It involves calculating the costs associated with various project elements to create an accurate budget.</a:t>
            </a:r>
            <a:endParaRPr lang="en-US" sz="2400" dirty="0">
              <a:solidFill>
                <a:schemeClr val="bg1"/>
              </a:solidFill>
              <a:latin typeface="Bahnschrift SemiBold SemiConden" panose="020B0502040204020203" pitchFamily="34" charset="0"/>
            </a:endParaRPr>
          </a:p>
        </p:txBody>
      </p:sp>
      <p:sp>
        <p:nvSpPr>
          <p:cNvPr id="399" name="Google Shape;399;p39"/>
          <p:cNvSpPr txBox="1">
            <a:spLocks noGrp="1"/>
          </p:cNvSpPr>
          <p:nvPr>
            <p:ph type="subTitle" idx="1"/>
          </p:nvPr>
        </p:nvSpPr>
        <p:spPr>
          <a:xfrm>
            <a:off x="879109" y="1567828"/>
            <a:ext cx="7734748" cy="664888"/>
          </a:xfrm>
          <a:prstGeom prst="rect">
            <a:avLst/>
          </a:prstGeom>
        </p:spPr>
        <p:txBody>
          <a:bodyPr spcFirstLastPara="1" wrap="square" lIns="91425" tIns="91425" rIns="91425" bIns="91425" anchor="t" anchorCtr="0">
            <a:noAutofit/>
          </a:bodyPr>
          <a:lstStyle/>
          <a:p>
            <a:pPr lvl="0" indent="-4572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Quantity Takeoff</a:t>
            </a:r>
            <a:endParaRPr lang="en-US" sz="2000" dirty="0">
              <a:latin typeface="Bahnschrift SemiBold SemiConden" panose="020B0502040204020203" pitchFamily="34" charset="0"/>
            </a:endParaRPr>
          </a:p>
          <a:p>
            <a:pPr lvl="0" indent="-4572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Unit Rates</a:t>
            </a:r>
          </a:p>
          <a:p>
            <a:pPr lvl="0" indent="-4572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Labor and Equipment Costs</a:t>
            </a:r>
          </a:p>
          <a:p>
            <a:pPr lvl="0" indent="-4572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Materials Costs</a:t>
            </a:r>
            <a:endParaRPr lang="en-US" sz="2000" dirty="0">
              <a:latin typeface="Bahnschrift SemiBold SemiConden" panose="020B0502040204020203" pitchFamily="34" charset="0"/>
            </a:endParaRPr>
          </a:p>
          <a:p>
            <a:pPr lvl="0" indent="-4572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Subcontractor Costs</a:t>
            </a:r>
          </a:p>
          <a:p>
            <a:pPr lvl="0" indent="-4572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Overhead and Profit</a:t>
            </a:r>
            <a:endParaRPr lang="en-US" sz="2000" dirty="0">
              <a:latin typeface="Bahnschrift SemiBold SemiConden" panose="020B0502040204020203" pitchFamily="34" charset="0"/>
            </a:endParaRPr>
          </a:p>
          <a:p>
            <a:pPr lvl="0" indent="-4572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Contingency</a:t>
            </a:r>
            <a:endParaRPr sz="2000"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58260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1209558" y="235610"/>
            <a:ext cx="7009651" cy="1124400"/>
          </a:xfrm>
          <a:prstGeom prst="rect">
            <a:avLst/>
          </a:prstGeom>
        </p:spPr>
        <p:txBody>
          <a:bodyPr spcFirstLastPara="1" wrap="square" lIns="91425" tIns="91425" rIns="91425" bIns="91425" anchor="b" anchorCtr="0">
            <a:noAutofit/>
          </a:bodyPr>
          <a:lstStyle/>
          <a:p>
            <a:pPr marL="0" indent="0" algn="l">
              <a:buSzPts val="1100"/>
              <a:buNone/>
            </a:pPr>
            <a:r>
              <a:rPr lang="en-US" sz="3200" dirty="0">
                <a:solidFill>
                  <a:schemeClr val="tx1"/>
                </a:solidFill>
                <a:latin typeface="Bahnschrift SemiBold SemiConden" panose="020B0502040204020203" pitchFamily="34" charset="0"/>
              </a:rPr>
              <a:t>2. Sources of Cost Information </a:t>
            </a:r>
            <a:r>
              <a:rPr lang="en-US" sz="1600" dirty="0">
                <a:solidFill>
                  <a:schemeClr val="bg1"/>
                </a:solidFill>
                <a:latin typeface="Bahnschrift SemiBold SemiConden" panose="020B0502040204020203" pitchFamily="34" charset="0"/>
              </a:rPr>
              <a:t>Accurate cost information is essential for creating reliable estimates.</a:t>
            </a:r>
            <a:endParaRPr lang="en-US" sz="3200" dirty="0">
              <a:solidFill>
                <a:schemeClr val="bg1"/>
              </a:solidFill>
              <a:latin typeface="Bahnschrift SemiBold SemiConden" panose="020B0502040204020203" pitchFamily="34" charset="0"/>
            </a:endParaRPr>
          </a:p>
        </p:txBody>
      </p:sp>
      <p:sp>
        <p:nvSpPr>
          <p:cNvPr id="399" name="Google Shape;399;p39"/>
          <p:cNvSpPr txBox="1">
            <a:spLocks noGrp="1"/>
          </p:cNvSpPr>
          <p:nvPr>
            <p:ph type="subTitle" idx="1"/>
          </p:nvPr>
        </p:nvSpPr>
        <p:spPr>
          <a:xfrm>
            <a:off x="847009" y="1775647"/>
            <a:ext cx="7734748" cy="664888"/>
          </a:xfrm>
          <a:prstGeom prst="rect">
            <a:avLst/>
          </a:prstGeom>
        </p:spPr>
        <p:txBody>
          <a:bodyPr spcFirstLastPara="1" wrap="square" lIns="91425" tIns="91425" rIns="91425" bIns="91425" anchor="t" anchorCtr="0">
            <a:noAutofit/>
          </a:bodyPr>
          <a:lstStyle/>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Past Projects</a:t>
            </a:r>
            <a:endParaRPr lang="en-US" sz="2000" b="1" dirty="0">
              <a:solidFill>
                <a:schemeClr val="bg1"/>
              </a:solidFill>
              <a:latin typeface="Bahnschrift SemiBold SemiConden" panose="020B0502040204020203" pitchFamily="34" charset="0"/>
            </a:endParaRP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Industry Publications</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Supplier Quotes</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Labor Unions</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Online Databases</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Cost Estimating Software</a:t>
            </a:r>
            <a:endParaRPr sz="2000" dirty="0">
              <a:solidFill>
                <a:schemeClr val="bg1"/>
              </a:solidFill>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74645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1209558" y="235610"/>
            <a:ext cx="7497817" cy="1124400"/>
          </a:xfrm>
          <a:prstGeom prst="rect">
            <a:avLst/>
          </a:prstGeom>
        </p:spPr>
        <p:txBody>
          <a:bodyPr spcFirstLastPara="1" wrap="square" lIns="91425" tIns="91425" rIns="91425" bIns="91425" anchor="b" anchorCtr="0">
            <a:noAutofit/>
          </a:bodyPr>
          <a:lstStyle/>
          <a:p>
            <a:pPr marL="0" indent="0" algn="l">
              <a:buSzPts val="1100"/>
              <a:buNone/>
            </a:pPr>
            <a:r>
              <a:rPr lang="en-US" sz="3200" dirty="0">
                <a:solidFill>
                  <a:schemeClr val="tx1"/>
                </a:solidFill>
                <a:latin typeface="Bahnschrift SemiBold SemiConden" panose="020B0502040204020203" pitchFamily="34" charset="0"/>
              </a:rPr>
              <a:t>3. Construction Labor </a:t>
            </a:r>
            <a:r>
              <a:rPr lang="en-US" sz="1600" dirty="0">
                <a:solidFill>
                  <a:schemeClr val="bg1"/>
                </a:solidFill>
                <a:latin typeface="Bahnschrift SemiBold SemiConden" panose="020B0502040204020203" pitchFamily="34" charset="0"/>
              </a:rPr>
              <a:t>refers to the workforce involved in executing construction projects. This includes skilled tradespeople, laborers, supervisors, and other personnel contributing to project tasks.</a:t>
            </a:r>
            <a:endParaRPr lang="en-US" sz="1800" dirty="0">
              <a:solidFill>
                <a:schemeClr val="bg1"/>
              </a:solidFill>
              <a:latin typeface="Bahnschrift SemiBold SemiConden" panose="020B0502040204020203" pitchFamily="34" charset="0"/>
            </a:endParaRPr>
          </a:p>
        </p:txBody>
      </p:sp>
      <p:sp>
        <p:nvSpPr>
          <p:cNvPr id="399" name="Google Shape;399;p39"/>
          <p:cNvSpPr txBox="1">
            <a:spLocks noGrp="1"/>
          </p:cNvSpPr>
          <p:nvPr>
            <p:ph type="subTitle" idx="1"/>
          </p:nvPr>
        </p:nvSpPr>
        <p:spPr>
          <a:xfrm>
            <a:off x="892274" y="1206348"/>
            <a:ext cx="7734748" cy="664888"/>
          </a:xfrm>
          <a:prstGeom prst="rect">
            <a:avLst/>
          </a:prstGeom>
        </p:spPr>
        <p:txBody>
          <a:bodyPr spcFirstLastPara="1" wrap="square" lIns="91425" tIns="91425" rIns="91425" bIns="91425" anchor="t" anchorCtr="0">
            <a:noAutofit/>
          </a:bodyPr>
          <a:lstStyle/>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Skill Levels</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Labor Categories</a:t>
            </a:r>
            <a:endParaRPr lang="en-US" sz="2000" b="1" dirty="0">
              <a:solidFill>
                <a:schemeClr val="bg1"/>
              </a:solidFill>
              <a:latin typeface="Bahnschrift SemiBold SemiConden" panose="020B0502040204020203" pitchFamily="34" charset="0"/>
            </a:endParaRP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Labor Rates</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Labor Productivity</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Labor Laws and Regulations</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Overtime and Shift Work</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Training and Development</a:t>
            </a:r>
          </a:p>
          <a:p>
            <a:pPr marL="342900" lvl="0" indent="-342900" algn="just" rtl="0">
              <a:lnSpc>
                <a:spcPct val="150000"/>
              </a:lnSpc>
              <a:buFont typeface="+mj-lt"/>
              <a:buAutoNum type="arabicPeriod"/>
            </a:pPr>
            <a:r>
              <a:rPr lang="en-US" sz="2000" b="1" dirty="0">
                <a:solidFill>
                  <a:schemeClr val="tx1"/>
                </a:solidFill>
                <a:latin typeface="Bahnschrift SemiBold SemiConden" panose="020B0502040204020203" pitchFamily="34" charset="0"/>
              </a:rPr>
              <a:t>Workforce Management</a:t>
            </a:r>
            <a:endParaRPr sz="2000" dirty="0">
              <a:solidFill>
                <a:schemeClr val="bg1"/>
              </a:solidFill>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4496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580768" y="24775"/>
            <a:ext cx="5895600"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PH" sz="4800" dirty="0">
                <a:latin typeface="Bahnschrift SemiBold SemiConden" panose="020B0502040204020203" pitchFamily="34" charset="0"/>
              </a:rPr>
              <a:t>Example Scenario</a:t>
            </a:r>
          </a:p>
        </p:txBody>
      </p:sp>
      <p:sp>
        <p:nvSpPr>
          <p:cNvPr id="399" name="Google Shape;399;p39"/>
          <p:cNvSpPr txBox="1">
            <a:spLocks noGrp="1"/>
          </p:cNvSpPr>
          <p:nvPr>
            <p:ph type="subTitle" idx="1"/>
          </p:nvPr>
        </p:nvSpPr>
        <p:spPr>
          <a:xfrm>
            <a:off x="1333867" y="1258122"/>
            <a:ext cx="6648431"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dirty="0">
                <a:latin typeface="Bahnschrift SemiBold SemiConden" panose="020B0502040204020203" pitchFamily="34" charset="0"/>
              </a:rPr>
              <a:t>	In this scenario, during the estimation process, the construction company uses historical data from similar house projects to calculate material, labor, and equipment costs. They request quotes from suppliers for the required materials like bricks, cement, and roofing materials. They also consult industry reports to verify average labor rates for various trades. Using specialized software, they gather up-to-date cost data for different project tasks.</a:t>
            </a:r>
          </a:p>
          <a:p>
            <a:pPr marL="0" lvl="0" indent="0" algn="just" rtl="0">
              <a:lnSpc>
                <a:spcPct val="150000"/>
              </a:lnSpc>
              <a:buNone/>
            </a:pPr>
            <a:r>
              <a:rPr lang="en-US" dirty="0">
                <a:latin typeface="Bahnschrift SemiBold SemiConden" panose="020B0502040204020203" pitchFamily="34" charset="0"/>
              </a:rPr>
              <a:t>	For construction labor, they consider skilled tradespeople like carpenters and electricians who will be involved in the project. They account for different labor rates and estimate the total labor hours required for various tasks, from foundation work to finishing.</a:t>
            </a:r>
            <a:endParaRPr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1090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1633848" y="1766972"/>
            <a:ext cx="5895600" cy="11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3600" dirty="0">
                <a:latin typeface="Bahnschrift SemiBold SemiConden" panose="020B0502040204020203" pitchFamily="34" charset="0"/>
              </a:rPr>
              <a:t>Why do we need to </a:t>
            </a:r>
            <a:r>
              <a:rPr lang="en-US" sz="4800" dirty="0">
                <a:latin typeface="Bahnschrift SemiBold SemiConden" panose="020B0502040204020203" pitchFamily="34" charset="0"/>
              </a:rPr>
              <a:t>know</a:t>
            </a:r>
            <a:r>
              <a:rPr lang="en-US" sz="3600" dirty="0">
                <a:latin typeface="Bahnschrift SemiBold SemiConden" panose="020B0502040204020203" pitchFamily="34" charset="0"/>
              </a:rPr>
              <a:t> the </a:t>
            </a:r>
            <a:r>
              <a:rPr lang="en-US" sz="4800" b="0" dirty="0">
                <a:latin typeface="Bahnschrift SemiBold SemiConden" panose="020B0502040204020203" pitchFamily="34" charset="0"/>
              </a:rPr>
              <a:t>Labor Costing Methods</a:t>
            </a:r>
            <a:r>
              <a:rPr lang="en-US" sz="4800" dirty="0">
                <a:latin typeface="Bahnschrift SemiBold SemiConden" panose="020B0502040204020203" pitchFamily="34" charset="0"/>
              </a:rPr>
              <a:t>?</a:t>
            </a:r>
            <a:endParaRPr lang="en-US" sz="36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2946297"/>
            <a:ext cx="7147047"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dirty="0">
                <a:latin typeface="Bahnschrift SemiBold SemiConden" panose="020B0502040204020203" pitchFamily="34" charset="0"/>
              </a:rPr>
              <a:t>	Knowing labor costing methods in the construction industry is essential for effective cost management, accurate project budgeting, informed decision-making, and successful project execution. </a:t>
            </a:r>
            <a:endParaRPr sz="1600"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2942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3"/>
          <p:cNvSpPr txBox="1">
            <a:spLocks noGrp="1"/>
          </p:cNvSpPr>
          <p:nvPr>
            <p:ph type="title"/>
          </p:nvPr>
        </p:nvSpPr>
        <p:spPr>
          <a:xfrm>
            <a:off x="762698" y="2706034"/>
            <a:ext cx="7618603" cy="12342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dirty="0">
                <a:latin typeface="Bahnschrift SemiBold SemiConden" panose="020B0502040204020203" pitchFamily="34" charset="0"/>
              </a:rPr>
              <a:t>Know the </a:t>
            </a:r>
            <a:r>
              <a:rPr lang="en-US" sz="4800" dirty="0">
                <a:latin typeface="Bahnschrift SemiBold SemiConden" panose="020B0502040204020203" pitchFamily="34" charset="0"/>
              </a:rPr>
              <a:t>Importance</a:t>
            </a:r>
            <a:r>
              <a:rPr lang="en-US" dirty="0">
                <a:latin typeface="Bahnschrift SemiBold SemiConden" panose="020B0502040204020203" pitchFamily="34" charset="0"/>
              </a:rPr>
              <a:t> and </a:t>
            </a:r>
            <a:r>
              <a:rPr lang="en-US" sz="4800" dirty="0">
                <a:latin typeface="Bahnschrift SemiBold SemiConden" panose="020B0502040204020203" pitchFamily="34" charset="0"/>
              </a:rPr>
              <a:t>Ethical Considerations</a:t>
            </a:r>
            <a:endParaRPr lang="en-US" dirty="0">
              <a:latin typeface="Bahnschrift SemiBold SemiConden" panose="020B0502040204020203" pitchFamily="34" charset="0"/>
            </a:endParaRPr>
          </a:p>
        </p:txBody>
      </p:sp>
      <p:sp>
        <p:nvSpPr>
          <p:cNvPr id="289" name="Google Shape;289;p33"/>
          <p:cNvSpPr txBox="1">
            <a:spLocks noGrp="1"/>
          </p:cNvSpPr>
          <p:nvPr>
            <p:ph type="title" idx="2"/>
          </p:nvPr>
        </p:nvSpPr>
        <p:spPr>
          <a:xfrm>
            <a:off x="3977100" y="1327063"/>
            <a:ext cx="1189800" cy="118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06</a:t>
            </a:r>
            <a:endParaRPr dirty="0"/>
          </a:p>
        </p:txBody>
      </p:sp>
      <p:sp>
        <p:nvSpPr>
          <p:cNvPr id="290" name="Google Shape;290;p33"/>
          <p:cNvSpPr txBox="1">
            <a:spLocks noGrp="1"/>
          </p:cNvSpPr>
          <p:nvPr>
            <p:ph type="subTitle" idx="1"/>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GROUP 5 PRESENTERS</a:t>
            </a:r>
          </a:p>
        </p:txBody>
      </p:sp>
      <p:sp>
        <p:nvSpPr>
          <p:cNvPr id="291" name="Google Shape;291;p33"/>
          <p:cNvSpPr/>
          <p:nvPr/>
        </p:nvSpPr>
        <p:spPr>
          <a:xfrm rot="5927102">
            <a:off x="7974887" y="2151032"/>
            <a:ext cx="571606" cy="571606"/>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916600" y="1227875"/>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59726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932687" y="1592739"/>
            <a:ext cx="7278625" cy="1828116"/>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2400" dirty="0">
                <a:latin typeface="Bahnschrift SemiBold SemiConden" panose="020B0502040204020203" pitchFamily="34" charset="0"/>
              </a:rPr>
              <a:t>The </a:t>
            </a:r>
            <a:r>
              <a:rPr lang="en-US" sz="5400" dirty="0">
                <a:latin typeface="Bahnschrift SemiBold SemiConden" panose="020B0502040204020203" pitchFamily="34" charset="0"/>
              </a:rPr>
              <a:t>Importance</a:t>
            </a:r>
            <a:r>
              <a:rPr lang="en-US" sz="2400" dirty="0">
                <a:latin typeface="Bahnschrift SemiBold SemiConden" panose="020B0502040204020203" pitchFamily="34" charset="0"/>
              </a:rPr>
              <a:t> and </a:t>
            </a:r>
            <a:r>
              <a:rPr lang="en-US" sz="5400" dirty="0">
                <a:latin typeface="Bahnschrift SemiBold SemiConden" panose="020B0502040204020203" pitchFamily="34" charset="0"/>
              </a:rPr>
              <a:t>Ethical Considerations </a:t>
            </a:r>
            <a:r>
              <a:rPr lang="en-PH" sz="2800" dirty="0">
                <a:latin typeface="Bahnschrift SemiBold SemiConden" panose="020B0502040204020203" pitchFamily="34" charset="0"/>
              </a:rPr>
              <a:t>in </a:t>
            </a:r>
            <a:r>
              <a:rPr lang="en-PH" sz="4000" dirty="0">
                <a:latin typeface="Bahnschrift SemiBold SemiConden" panose="020B0502040204020203" pitchFamily="34" charset="0"/>
              </a:rPr>
              <a:t>Designing Work Standards </a:t>
            </a:r>
            <a:r>
              <a:rPr lang="en-PH" sz="2800" dirty="0">
                <a:latin typeface="Bahnschrift SemiBold SemiConden" panose="020B0502040204020203" pitchFamily="34" charset="0"/>
              </a:rPr>
              <a:t>and</a:t>
            </a:r>
            <a:r>
              <a:rPr lang="en-PH" sz="4000" dirty="0">
                <a:latin typeface="Bahnschrift SemiBold SemiConden" panose="020B0502040204020203" pitchFamily="34" charset="0"/>
              </a:rPr>
              <a:t> Manpower Planning</a:t>
            </a:r>
            <a:endParaRPr lang="en-US" sz="2000" dirty="0">
              <a:latin typeface="Bahnschrift SemiBold SemiConden" panose="020B0502040204020203" pitchFamily="34" charset="0"/>
            </a:endParaRPr>
          </a:p>
        </p:txBody>
      </p:sp>
      <p:sp>
        <p:nvSpPr>
          <p:cNvPr id="399" name="Google Shape;399;p39"/>
          <p:cNvSpPr txBox="1">
            <a:spLocks noGrp="1"/>
          </p:cNvSpPr>
          <p:nvPr>
            <p:ph type="subTitle" idx="1"/>
          </p:nvPr>
        </p:nvSpPr>
        <p:spPr>
          <a:xfrm>
            <a:off x="1008125" y="3420855"/>
            <a:ext cx="7415113" cy="439500"/>
          </a:xfrm>
          <a:prstGeom prst="rect">
            <a:avLst/>
          </a:prstGeom>
        </p:spPr>
        <p:txBody>
          <a:bodyPr spcFirstLastPara="1" wrap="square" lIns="91425" tIns="91425" rIns="91425" bIns="91425" anchor="t" anchorCtr="0">
            <a:noAutofit/>
          </a:bodyPr>
          <a:lstStyle/>
          <a:p>
            <a:pPr marL="0" lvl="0" indent="0" algn="just" rtl="0">
              <a:lnSpc>
                <a:spcPct val="150000"/>
              </a:lnSpc>
              <a:buNone/>
            </a:pPr>
            <a:r>
              <a:rPr lang="en-US" sz="1600" b="1" dirty="0">
                <a:latin typeface="Bahnschrift SemiBold SemiConden" panose="020B0502040204020203" pitchFamily="34" charset="0"/>
              </a:rPr>
              <a:t>	In essence, designing work standards and manpower planning is not only about efficiency and productivity but also about treating employees ethically, with respect for their rights, well-being, and overall quality of work life. </a:t>
            </a:r>
            <a:endParaRPr sz="1600" b="1" dirty="0">
              <a:latin typeface="Bahnschrift SemiBold SemiConden" panose="020B0502040204020203" pitchFamily="34" charset="0"/>
            </a:endParaRPr>
          </a:p>
        </p:txBody>
      </p:sp>
      <p:sp>
        <p:nvSpPr>
          <p:cNvPr id="402" name="Google Shape;402;p39"/>
          <p:cNvSpPr/>
          <p:nvPr/>
        </p:nvSpPr>
        <p:spPr>
          <a:xfrm>
            <a:off x="436625" y="632600"/>
            <a:ext cx="571500" cy="571500"/>
          </a:xfrm>
          <a:prstGeom prst="arc">
            <a:avLst>
              <a:gd name="adj1" fmla="val 16200000"/>
              <a:gd name="adj2" fmla="val 11999280"/>
            </a:avLst>
          </a:prstGeom>
          <a:noFill/>
          <a:ln w="952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50097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9"/>
          <p:cNvSpPr txBox="1">
            <a:spLocks noGrp="1"/>
          </p:cNvSpPr>
          <p:nvPr>
            <p:ph type="ctrTitle"/>
          </p:nvPr>
        </p:nvSpPr>
        <p:spPr>
          <a:xfrm>
            <a:off x="899427" y="2577300"/>
            <a:ext cx="7490544" cy="168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br>
              <a:rPr lang="en-PH" dirty="0">
                <a:latin typeface="Bahnschrift SemiBold SemiConden" panose="020B0502040204020203" pitchFamily="34" charset="0"/>
              </a:rPr>
            </a:br>
            <a:r>
              <a:rPr lang="en-PH" sz="2400" dirty="0">
                <a:latin typeface="Bahnschrift SemiBold SemiConden" panose="020B0502040204020203" pitchFamily="34" charset="0"/>
              </a:rPr>
              <a:t>DESIGNING WORK STANDARDS AND MANPOWER PLANNING</a:t>
            </a:r>
            <a:endParaRPr sz="2400" b="0" dirty="0">
              <a:solidFill>
                <a:schemeClr val="lt1"/>
              </a:solidFill>
              <a:latin typeface="Bahnschrift SemiBold SemiConden" panose="020B0502040204020203" pitchFamily="34" charset="0"/>
            </a:endParaRPr>
          </a:p>
        </p:txBody>
      </p:sp>
      <p:sp>
        <p:nvSpPr>
          <p:cNvPr id="248" name="Google Shape;248;p29"/>
          <p:cNvSpPr txBox="1">
            <a:spLocks noGrp="1"/>
          </p:cNvSpPr>
          <p:nvPr>
            <p:ph type="subTitle" idx="1"/>
          </p:nvPr>
        </p:nvSpPr>
        <p:spPr>
          <a:xfrm>
            <a:off x="1451363" y="4213566"/>
            <a:ext cx="6241200" cy="444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PH" dirty="0">
                <a:latin typeface="Bahnschrift SemiLight" panose="020B0502040204020203" pitchFamily="34" charset="0"/>
              </a:rPr>
              <a:t>CAMOGAO | GEALOGO | RAVELO | TOCA</a:t>
            </a:r>
            <a:endParaRPr dirty="0">
              <a:latin typeface="Bahnschrift SemiLight" panose="020B0502040204020203" pitchFamily="34" charset="0"/>
            </a:endParaRPr>
          </a:p>
        </p:txBody>
      </p:sp>
      <p:cxnSp>
        <p:nvCxnSpPr>
          <p:cNvPr id="249" name="Google Shape;249;p29"/>
          <p:cNvCxnSpPr/>
          <p:nvPr/>
        </p:nvCxnSpPr>
        <p:spPr>
          <a:xfrm>
            <a:off x="2310699" y="4238229"/>
            <a:ext cx="4668000" cy="0"/>
          </a:xfrm>
          <a:prstGeom prst="straightConnector1">
            <a:avLst/>
          </a:prstGeom>
          <a:noFill/>
          <a:ln w="9525" cap="flat" cmpd="sng">
            <a:solidFill>
              <a:schemeClr val="dk1"/>
            </a:solidFill>
            <a:prstDash val="lgDash"/>
            <a:round/>
            <a:headEnd type="none" w="med" len="med"/>
            <a:tailEnd type="none" w="med" len="med"/>
          </a:ln>
        </p:spPr>
      </p:cxnSp>
      <p:sp>
        <p:nvSpPr>
          <p:cNvPr id="250" name="Google Shape;250;p29"/>
          <p:cNvSpPr txBox="1">
            <a:spLocks noGrp="1"/>
          </p:cNvSpPr>
          <p:nvPr>
            <p:ph type="subTitle" idx="2"/>
          </p:nvPr>
        </p:nvSpPr>
        <p:spPr>
          <a:xfrm>
            <a:off x="7143750" y="355075"/>
            <a:ext cx="2000400" cy="231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latin typeface="Bahnschrift SemiBold" panose="020B0502040204020203" pitchFamily="34" charset="0"/>
              </a:rPr>
              <a:t>G</a:t>
            </a:r>
            <a:r>
              <a:rPr lang="en-PH" dirty="0">
                <a:latin typeface="Bahnschrift SemiBold" panose="020B0502040204020203" pitchFamily="34" charset="0"/>
              </a:rPr>
              <a:t>ROUP 5 PRESENTERS</a:t>
            </a:r>
            <a:endParaRPr dirty="0">
              <a:latin typeface="Bahnschrift SemiBold" panose="020B0502040204020203" pitchFamily="34" charset="0"/>
            </a:endParaRPr>
          </a:p>
        </p:txBody>
      </p:sp>
      <p:sp>
        <p:nvSpPr>
          <p:cNvPr id="6" name="Google Shape;247;p29">
            <a:extLst>
              <a:ext uri="{FF2B5EF4-FFF2-40B4-BE49-F238E27FC236}">
                <a16:creationId xmlns:a16="http://schemas.microsoft.com/office/drawing/2014/main" id="{1B7A11AE-6B3A-462A-BC8D-326411987269}"/>
              </a:ext>
            </a:extLst>
          </p:cNvPr>
          <p:cNvSpPr txBox="1">
            <a:spLocks/>
          </p:cNvSpPr>
          <p:nvPr/>
        </p:nvSpPr>
        <p:spPr>
          <a:xfrm>
            <a:off x="1009297" y="1674667"/>
            <a:ext cx="7490544" cy="16881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1pPr>
            <a:lvl2pPr marR="0" lvl="1"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2pPr>
            <a:lvl3pPr marR="0" lvl="2"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3pPr>
            <a:lvl4pPr marR="0" lvl="3"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4pPr>
            <a:lvl5pPr marR="0" lvl="4"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5pPr>
            <a:lvl6pPr marR="0" lvl="5"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6pPr>
            <a:lvl7pPr marR="0" lvl="6"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7pPr>
            <a:lvl8pPr marR="0" lvl="7"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8pPr>
            <a:lvl9pPr marR="0" lvl="8" algn="ctr" rtl="0">
              <a:lnSpc>
                <a:spcPct val="100000"/>
              </a:lnSpc>
              <a:spcBef>
                <a:spcPts val="0"/>
              </a:spcBef>
              <a:spcAft>
                <a:spcPts val="0"/>
              </a:spcAft>
              <a:buClr>
                <a:schemeClr val="dk1"/>
              </a:buClr>
              <a:buSzPts val="5200"/>
              <a:buFont typeface="Outfit"/>
              <a:buNone/>
              <a:defRPr sz="5200" b="1" i="0" u="none" strike="noStrike" cap="none">
                <a:solidFill>
                  <a:schemeClr val="dk1"/>
                </a:solidFill>
                <a:latin typeface="Outfit"/>
                <a:ea typeface="Outfit"/>
                <a:cs typeface="Outfit"/>
                <a:sym typeface="Outfit"/>
              </a:defRPr>
            </a:lvl9pPr>
          </a:lstStyle>
          <a:p>
            <a:r>
              <a:rPr lang="en-US" sz="6000" dirty="0">
                <a:latin typeface="Bahnschrift SemiBold SemiConden" panose="020B0502040204020203" pitchFamily="34" charset="0"/>
              </a:rPr>
              <a:t>Thank you </a:t>
            </a:r>
          </a:p>
          <a:p>
            <a:r>
              <a:rPr lang="en-US" dirty="0">
                <a:latin typeface="Bahnschrift SemiBold SemiConden" panose="020B0502040204020203" pitchFamily="34" charset="0"/>
              </a:rPr>
              <a:t>and </a:t>
            </a:r>
          </a:p>
          <a:p>
            <a:r>
              <a:rPr lang="en-US" sz="6000" dirty="0">
                <a:latin typeface="Bahnschrift SemiBold SemiConden" panose="020B0502040204020203" pitchFamily="34" charset="0"/>
              </a:rPr>
              <a:t>God Bless </a:t>
            </a:r>
            <a:r>
              <a:rPr lang="en-US" dirty="0">
                <a:latin typeface="Bahnschrift SemiBold SemiConden" panose="020B0502040204020203" pitchFamily="34" charset="0"/>
              </a:rPr>
              <a:t>us all!</a:t>
            </a:r>
            <a:endParaRPr lang="en-US" sz="2400" b="0" dirty="0">
              <a:solidFill>
                <a:schemeClr val="lt1"/>
              </a:solidFill>
              <a:latin typeface="Bahnschrift SemiBold SemiConden" panose="020B0502040204020203" pitchFamily="34" charset="0"/>
            </a:endParaRPr>
          </a:p>
        </p:txBody>
      </p:sp>
    </p:spTree>
    <p:extLst>
      <p:ext uri="{BB962C8B-B14F-4D97-AF65-F5344CB8AC3E}">
        <p14:creationId xmlns:p14="http://schemas.microsoft.com/office/powerpoint/2010/main" val="719698130"/>
      </p:ext>
    </p:extLst>
  </p:cSld>
  <p:clrMapOvr>
    <a:masterClrMapping/>
  </p:clrMapOvr>
</p:sld>
</file>

<file path=ppt/theme/theme1.xml><?xml version="1.0" encoding="utf-8"?>
<a:theme xmlns:a="http://schemas.openxmlformats.org/drawingml/2006/main" name="Safety at Work Project Proposal by Slidesgo">
  <a:themeElements>
    <a:clrScheme name="Simple Light">
      <a:dk1>
        <a:srgbClr val="EAB905"/>
      </a:dk1>
      <a:lt1>
        <a:srgbClr val="FFFFFF"/>
      </a:lt1>
      <a:dk2>
        <a:srgbClr val="1F313A"/>
      </a:dk2>
      <a:lt2>
        <a:srgbClr val="FFFFFF"/>
      </a:lt2>
      <a:accent1>
        <a:srgbClr val="FFFFFF"/>
      </a:accent1>
      <a:accent2>
        <a:srgbClr val="FFFFFF"/>
      </a:accent2>
      <a:accent3>
        <a:srgbClr val="FFFFFF"/>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744</TotalTime>
  <Words>1268</Words>
  <Application>Microsoft Office PowerPoint</Application>
  <PresentationFormat>On-screen Show (16:9)</PresentationFormat>
  <Paragraphs>130</Paragraphs>
  <Slides>31</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Bahnschrift SemiBold</vt:lpstr>
      <vt:lpstr>Bahnschrift SemiBold SemiConden</vt:lpstr>
      <vt:lpstr>Bahnschrift SemiLight</vt:lpstr>
      <vt:lpstr>Didact Gothic</vt:lpstr>
      <vt:lpstr>Outfit</vt:lpstr>
      <vt:lpstr>Söhne</vt:lpstr>
      <vt:lpstr>Safety at Work Project Proposal by Slidesgo</vt:lpstr>
      <vt:lpstr>6.0 DESIGNING WORK STANDARDS AND MANPOWER PLANNING</vt:lpstr>
      <vt:lpstr>LEARNING OBJECTIVES</vt:lpstr>
      <vt:lpstr>Understand the Concept of  Designing Work Standards and Manpower Planning</vt:lpstr>
      <vt:lpstr>What Are Work Standards?`</vt:lpstr>
      <vt:lpstr>WORK STANDARDS</vt:lpstr>
      <vt:lpstr>What is Manpower Planning?</vt:lpstr>
      <vt:lpstr>MANPOWER PLANNING</vt:lpstr>
      <vt:lpstr>Differentiate  Work Standards and Manpower Planning</vt:lpstr>
      <vt:lpstr>Difference between Work Standards and Manpower Planning</vt:lpstr>
      <vt:lpstr>Know the  Labor Management Relations</vt:lpstr>
      <vt:lpstr>What is  Labor Management Relations?</vt:lpstr>
      <vt:lpstr>Labor Relations</vt:lpstr>
      <vt:lpstr>Key Points in Labor Management Relations</vt:lpstr>
      <vt:lpstr>Example Scenario</vt:lpstr>
      <vt:lpstr>Why do we need to know the Labor Management Relations?</vt:lpstr>
      <vt:lpstr>Know Labor Productivity and factors Affecting </vt:lpstr>
      <vt:lpstr>What is Labor Productivity?</vt:lpstr>
      <vt:lpstr>LABOR PRODUCTIVITY</vt:lpstr>
      <vt:lpstr>Example Scenario</vt:lpstr>
      <vt:lpstr>Why do we need to know the Labor Productivity?</vt:lpstr>
      <vt:lpstr>Know the  Labor Costing Methods</vt:lpstr>
      <vt:lpstr>What is Labor Costing Methods?</vt:lpstr>
      <vt:lpstr>Key Points in LABOR Costing</vt:lpstr>
      <vt:lpstr>1. Preparing the Detailed Estimate It involves calculating the costs associated with various project elements to create an accurate budget.</vt:lpstr>
      <vt:lpstr>2. Sources of Cost Information Accurate cost information is essential for creating reliable estimates.</vt:lpstr>
      <vt:lpstr>3. Construction Labor refers to the workforce involved in executing construction projects. This includes skilled tradespeople, laborers, supervisors, and other personnel contributing to project tasks.</vt:lpstr>
      <vt:lpstr>Example Scenario</vt:lpstr>
      <vt:lpstr>Why do we need to know the Labor Costing Methods?</vt:lpstr>
      <vt:lpstr>Know the Importance and Ethical Considerations</vt:lpstr>
      <vt:lpstr>The Importance and Ethical Considerations in Designing Work Standards and Manpower Planning</vt:lpstr>
      <vt:lpstr> DESIGNING WORK STANDARDS AND MANPOWER PLANNING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6.0 DESIGNING WORK STANDARDS AND MANPOWER PLANNING</dc:title>
  <dc:creator>XHAWEE</dc:creator>
  <cp:lastModifiedBy>XHAWEE</cp:lastModifiedBy>
  <cp:revision>6</cp:revision>
  <dcterms:modified xsi:type="dcterms:W3CDTF">2023-09-30T15:41:31Z</dcterms:modified>
</cp:coreProperties>
</file>