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5" r:id="rId1"/>
  </p:sldMasterIdLst>
  <p:notesMasterIdLst>
    <p:notesMasterId r:id="rId12"/>
  </p:notesMasterIdLst>
  <p:sldIdLst>
    <p:sldId id="267" r:id="rId2"/>
    <p:sldId id="256" r:id="rId3"/>
    <p:sldId id="262" r:id="rId4"/>
    <p:sldId id="263" r:id="rId5"/>
    <p:sldId id="264" r:id="rId6"/>
    <p:sldId id="268" r:id="rId7"/>
    <p:sldId id="269" r:id="rId8"/>
    <p:sldId id="270" r:id="rId9"/>
    <p:sldId id="271" r:id="rId10"/>
    <p:sldId id="272" r:id="rId11"/>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Varsayılan Bölüm" id="{D5CCF4C2-D7DD-49AE-8DDF-257567608E9C}">
          <p14:sldIdLst>
            <p14:sldId id="267"/>
            <p14:sldId id="256"/>
          </p14:sldIdLst>
        </p14:section>
        <p14:section name="Başlıksız Bölüm" id="{F40AEB95-7F78-48A2-BBA2-6436852526D1}">
          <p14:sldIdLst>
            <p14:sldId id="262"/>
            <p14:sldId id="263"/>
            <p14:sldId id="264"/>
            <p14:sldId id="268"/>
            <p14:sldId id="269"/>
            <p14:sldId id="270"/>
            <p14:sldId id="271"/>
            <p14:sldId id="272"/>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Rg st="1" end="6"/>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5" d="100"/>
          <a:sy n="85" d="100"/>
        </p:scale>
        <p:origin x="34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Üst Bilgi Yer Tutucusu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tr-TR"/>
          </a:p>
        </p:txBody>
      </p:sp>
      <p:sp>
        <p:nvSpPr>
          <p:cNvPr id="3" name="Veri Yer Tutucusu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2F00C4F-0EAB-4B2E-B6FB-77500BDAB3DE}" type="datetimeFigureOut">
              <a:rPr lang="tr-TR" smtClean="0"/>
              <a:t>30.03.2022</a:t>
            </a:fld>
            <a:endParaRPr lang="tr-TR"/>
          </a:p>
        </p:txBody>
      </p:sp>
      <p:sp>
        <p:nvSpPr>
          <p:cNvPr id="4" name="Slayt Resmi Yer Tutucusu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tr-TR"/>
          </a:p>
        </p:txBody>
      </p:sp>
      <p:sp>
        <p:nvSpPr>
          <p:cNvPr id="5" name="Not Yer Tutucusu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p>
        </p:txBody>
      </p:sp>
      <p:sp>
        <p:nvSpPr>
          <p:cNvPr id="6" name="Alt Bilgi Yer Tutucusu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tr-TR"/>
          </a:p>
        </p:txBody>
      </p:sp>
      <p:sp>
        <p:nvSpPr>
          <p:cNvPr id="7" name="Slayt Numarası Yer Tutucusu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C6B53CF-8756-48B2-B03A-074CCDBB246C}" type="slidenum">
              <a:rPr lang="tr-TR" smtClean="0"/>
              <a:t>‹#›</a:t>
            </a:fld>
            <a:endParaRPr lang="tr-TR"/>
          </a:p>
        </p:txBody>
      </p:sp>
    </p:spTree>
    <p:extLst>
      <p:ext uri="{BB962C8B-B14F-4D97-AF65-F5344CB8AC3E}">
        <p14:creationId xmlns:p14="http://schemas.microsoft.com/office/powerpoint/2010/main" val="137532421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yt Resmi Yer Tutucusu 1"/>
          <p:cNvSpPr>
            <a:spLocks noGrp="1" noRot="1" noChangeAspect="1"/>
          </p:cNvSpPr>
          <p:nvPr>
            <p:ph type="sldImg"/>
          </p:nvPr>
        </p:nvSpPr>
        <p:spPr/>
      </p:sp>
      <p:sp>
        <p:nvSpPr>
          <p:cNvPr id="3" name="Not Yer Tutucusu 2"/>
          <p:cNvSpPr>
            <a:spLocks noGrp="1"/>
          </p:cNvSpPr>
          <p:nvPr>
            <p:ph type="body" idx="1"/>
          </p:nvPr>
        </p:nvSpPr>
        <p:spPr/>
        <p:txBody>
          <a:bodyPr/>
          <a:lstStyle/>
          <a:p>
            <a:endParaRPr lang="tr-TR" dirty="0"/>
          </a:p>
        </p:txBody>
      </p:sp>
      <p:sp>
        <p:nvSpPr>
          <p:cNvPr id="4" name="Slayt Numarası Yer Tutucusu 3"/>
          <p:cNvSpPr>
            <a:spLocks noGrp="1"/>
          </p:cNvSpPr>
          <p:nvPr>
            <p:ph type="sldNum" sz="quarter" idx="5"/>
          </p:nvPr>
        </p:nvSpPr>
        <p:spPr/>
        <p:txBody>
          <a:bodyPr/>
          <a:lstStyle/>
          <a:p>
            <a:fld id="{CC6B53CF-8756-48B2-B03A-074CCDBB246C}" type="slidenum">
              <a:rPr lang="tr-TR" smtClean="0"/>
              <a:t>2</a:t>
            </a:fld>
            <a:endParaRPr lang="tr-TR"/>
          </a:p>
        </p:txBody>
      </p:sp>
    </p:spTree>
    <p:extLst>
      <p:ext uri="{BB962C8B-B14F-4D97-AF65-F5344CB8AC3E}">
        <p14:creationId xmlns:p14="http://schemas.microsoft.com/office/powerpoint/2010/main" val="126758347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tr-TR"/>
              <a:t>Asıl başlık stilini düzenlemek için tıklayın</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tr-TR"/>
              <a:t>Asıl alt başlık stilini düzenlemek için tıklayın</a:t>
            </a:r>
            <a:endParaRPr lang="en-US" dirty="0"/>
          </a:p>
        </p:txBody>
      </p:sp>
      <p:sp>
        <p:nvSpPr>
          <p:cNvPr id="4" name="Date Placeholder 3"/>
          <p:cNvSpPr>
            <a:spLocks noGrp="1"/>
          </p:cNvSpPr>
          <p:nvPr>
            <p:ph type="dt" sz="half" idx="10"/>
          </p:nvPr>
        </p:nvSpPr>
        <p:spPr>
          <a:xfrm>
            <a:off x="7983232" y="5037663"/>
            <a:ext cx="897467" cy="279400"/>
          </a:xfrm>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a:xfrm>
            <a:off x="2692397" y="5037663"/>
            <a:ext cx="5214635" cy="279400"/>
          </a:xfrm>
        </p:spPr>
        <p:txBody>
          <a:bodyPr/>
          <a:lstStyle/>
          <a:p>
            <a:endParaRPr lang="tr-TR"/>
          </a:p>
        </p:txBody>
      </p:sp>
      <p:sp>
        <p:nvSpPr>
          <p:cNvPr id="6" name="Slide Number Placeholder 5"/>
          <p:cNvSpPr>
            <a:spLocks noGrp="1"/>
          </p:cNvSpPr>
          <p:nvPr>
            <p:ph type="sldNum" sz="quarter" idx="12"/>
          </p:nvPr>
        </p:nvSpPr>
        <p:spPr>
          <a:xfrm>
            <a:off x="8956900" y="5037663"/>
            <a:ext cx="551167" cy="279400"/>
          </a:xfrm>
        </p:spPr>
        <p:txBody>
          <a:bodyPr/>
          <a:lstStyle/>
          <a:p>
            <a:fld id="{6B098F0B-AA7B-4234-8E10-9207184FA88C}" type="slidenum">
              <a:rPr lang="tr-TR" smtClean="0"/>
              <a:t>‹#›</a:t>
            </a:fld>
            <a:endParaRPr lang="tr-TR"/>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3800928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idx="1"/>
          </p:nvPr>
        </p:nvSpPr>
        <p:spPr/>
        <p:txBody>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334557851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 Bilgisi">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991902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Date Placeholder 4"/>
          <p:cNvSpPr>
            <a:spLocks noGrp="1"/>
          </p:cNvSpPr>
          <p:nvPr>
            <p:ph type="dt" sz="half" idx="10"/>
          </p:nvPr>
        </p:nvSpPr>
        <p:spPr/>
        <p:txBody>
          <a:bodyPr/>
          <a:lstStyle/>
          <a:p>
            <a:fld id="{496E88EB-0583-4BAD-A4C8-7B2CF91BF3EB}" type="datetimeFigureOut">
              <a:rPr lang="tr-TR" smtClean="0"/>
              <a:t>30.03.2022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29522712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tr-TR"/>
              <a:t>Asıl başlık stilini düzenlemek için tıklayın</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a:t>Asıl metin stillerini düzenle</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7" name="Date Placeholder 6"/>
          <p:cNvSpPr>
            <a:spLocks noGrp="1"/>
          </p:cNvSpPr>
          <p:nvPr>
            <p:ph type="dt" sz="half" idx="10"/>
          </p:nvPr>
        </p:nvSpPr>
        <p:spPr/>
        <p:txBody>
          <a:bodyPr/>
          <a:lstStyle/>
          <a:p>
            <a:fld id="{496E88EB-0583-4BAD-A4C8-7B2CF91BF3EB}" type="datetimeFigureOut">
              <a:rPr lang="tr-TR" smtClean="0"/>
              <a:t>30.03.2022</a:t>
            </a:fld>
            <a:endParaRPr lang="tr-TR"/>
          </a:p>
        </p:txBody>
      </p:sp>
      <p:sp>
        <p:nvSpPr>
          <p:cNvPr id="8" name="Footer Placeholder 7"/>
          <p:cNvSpPr>
            <a:spLocks noGrp="1"/>
          </p:cNvSpPr>
          <p:nvPr>
            <p:ph type="ftr" sz="quarter" idx="11"/>
          </p:nvPr>
        </p:nvSpPr>
        <p:spPr/>
        <p:txBody>
          <a:bodyPr/>
          <a:lstStyle/>
          <a:p>
            <a:endParaRPr lang="tr-TR"/>
          </a:p>
        </p:txBody>
      </p:sp>
      <p:sp>
        <p:nvSpPr>
          <p:cNvPr id="9" name="Slide Number Placeholder 8"/>
          <p:cNvSpPr>
            <a:spLocks noGrp="1"/>
          </p:cNvSpPr>
          <p:nvPr>
            <p:ph type="sldNum" sz="quarter" idx="12"/>
          </p:nvPr>
        </p:nvSpPr>
        <p:spPr/>
        <p:txBody>
          <a:bodyPr/>
          <a:lstStyle/>
          <a:p>
            <a:fld id="{6B098F0B-AA7B-4234-8E10-9207184FA88C}" type="slidenum">
              <a:rPr lang="tr-TR" smtClean="0"/>
              <a:t>‹#›</a:t>
            </a:fld>
            <a:endParaRPr lang="tr-TR"/>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8432627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r-TR"/>
              <a:t>Asıl başlık stilini düzenlemek için tıklayın</a:t>
            </a:r>
            <a:endParaRPr lang="en-US" dirty="0"/>
          </a:p>
        </p:txBody>
      </p:sp>
      <p:sp>
        <p:nvSpPr>
          <p:cNvPr id="3" name="Date Placeholder 2"/>
          <p:cNvSpPr>
            <a:spLocks noGrp="1"/>
          </p:cNvSpPr>
          <p:nvPr>
            <p:ph type="dt" sz="half" idx="10"/>
          </p:nvPr>
        </p:nvSpPr>
        <p:spPr/>
        <p:txBody>
          <a:bodyPr/>
          <a:lstStyle/>
          <a:p>
            <a:fld id="{496E88EB-0583-4BAD-A4C8-7B2CF91BF3EB}" type="datetimeFigureOut">
              <a:rPr lang="tr-TR" smtClean="0"/>
              <a:t>30.03.2022</a:t>
            </a:fld>
            <a:endParaRPr lang="tr-TR"/>
          </a:p>
        </p:txBody>
      </p:sp>
      <p:sp>
        <p:nvSpPr>
          <p:cNvPr id="4" name="Footer Placeholder 3"/>
          <p:cNvSpPr>
            <a:spLocks noGrp="1"/>
          </p:cNvSpPr>
          <p:nvPr>
            <p:ph type="ftr" sz="quarter" idx="11"/>
          </p:nvPr>
        </p:nvSpPr>
        <p:spPr/>
        <p:txBody>
          <a:bodyPr/>
          <a:lstStyle/>
          <a:p>
            <a:endParaRPr lang="tr-TR"/>
          </a:p>
        </p:txBody>
      </p:sp>
      <p:sp>
        <p:nvSpPr>
          <p:cNvPr id="5" name="Slide Number Placeholder 4"/>
          <p:cNvSpPr>
            <a:spLocks noGrp="1"/>
          </p:cNvSpPr>
          <p:nvPr>
            <p:ph type="sldNum" sz="quarter" idx="12"/>
          </p:nvPr>
        </p:nvSpPr>
        <p:spPr/>
        <p:txBody>
          <a:bodyPr/>
          <a:lstStyle/>
          <a:p>
            <a:fld id="{6B098F0B-AA7B-4234-8E10-9207184FA88C}" type="slidenum">
              <a:rPr lang="tr-TR" smtClean="0"/>
              <a:t>‹#›</a:t>
            </a:fld>
            <a:endParaRPr lang="tr-T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455653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oş">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96E88EB-0583-4BAD-A4C8-7B2CF91BF3EB}" type="datetimeFigureOut">
              <a:rPr lang="tr-TR" smtClean="0"/>
              <a:t>30.03.2022</a:t>
            </a:fld>
            <a:endParaRPr lang="tr-TR"/>
          </a:p>
        </p:txBody>
      </p:sp>
      <p:sp>
        <p:nvSpPr>
          <p:cNvPr id="3" name="Footer Placeholder 2"/>
          <p:cNvSpPr>
            <a:spLocks noGrp="1"/>
          </p:cNvSpPr>
          <p:nvPr>
            <p:ph type="ftr" sz="quarter" idx="11"/>
          </p:nvPr>
        </p:nvSpPr>
        <p:spPr/>
        <p:txBody>
          <a:bodyPr/>
          <a:lstStyle/>
          <a:p>
            <a:endParaRPr lang="tr-TR"/>
          </a:p>
        </p:txBody>
      </p:sp>
      <p:sp>
        <p:nvSpPr>
          <p:cNvPr id="4" name="Slide Number Placeholder 3"/>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23935307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tr-TR"/>
              <a:t>Asıl başlık stilini düzenlemek için tıklayın</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496E88EB-0583-4BAD-A4C8-7B2CF91BF3EB}" type="datetimeFigureOut">
              <a:rPr lang="tr-TR" smtClean="0"/>
              <a:t>30.03.2022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B098F0B-AA7B-4234-8E10-9207184FA88C}" type="slidenum">
              <a:rPr lang="tr-TR" smtClean="0"/>
              <a:t>‹#›</a:t>
            </a:fld>
            <a:endParaRPr lang="tr-TR"/>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060855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tr-TR"/>
              <a:t>Asıl başlık stilini düzenlemek için tıklayın</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496E88EB-0583-4BAD-A4C8-7B2CF91BF3EB}" type="datetimeFigureOut">
              <a:rPr lang="tr-TR" smtClean="0"/>
              <a:t>30.03.2022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103722604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Yazılı Panoramik Resim">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tr-TR"/>
              <a:t>Asıl başlık stilini düzenlemek için tıklayın</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tr-TR"/>
              <a:t>Resim eklemek için simgeye tıklayın</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a:t>Asıl metin stillerini düzenle</a:t>
            </a:r>
          </a:p>
        </p:txBody>
      </p:sp>
      <p:sp>
        <p:nvSpPr>
          <p:cNvPr id="5" name="Date Placeholder 4"/>
          <p:cNvSpPr>
            <a:spLocks noGrp="1"/>
          </p:cNvSpPr>
          <p:nvPr>
            <p:ph type="dt" sz="half" idx="10"/>
          </p:nvPr>
        </p:nvSpPr>
        <p:spPr/>
        <p:txBody>
          <a:bodyPr/>
          <a:lstStyle/>
          <a:p>
            <a:fld id="{496E88EB-0583-4BAD-A4C8-7B2CF91BF3EB}" type="datetimeFigureOut">
              <a:rPr lang="tr-TR" smtClean="0"/>
              <a:t>30.03.2022</a:t>
            </a:fld>
            <a:endParaRPr lang="tr-TR"/>
          </a:p>
        </p:txBody>
      </p:sp>
      <p:sp>
        <p:nvSpPr>
          <p:cNvPr id="6" name="Footer Placeholder 5"/>
          <p:cNvSpPr>
            <a:spLocks noGrp="1"/>
          </p:cNvSpPr>
          <p:nvPr>
            <p:ph type="ftr" sz="quarter" idx="11"/>
          </p:nvPr>
        </p:nvSpPr>
        <p:spPr/>
        <p:txBody>
          <a:bodyPr/>
          <a:lstStyle/>
          <a:p>
            <a:endParaRPr lang="tr-TR"/>
          </a:p>
        </p:txBody>
      </p:sp>
      <p:sp>
        <p:nvSpPr>
          <p:cNvPr id="7" name="Slide Number Placeholder 6"/>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34153793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Başlık ve Resim Yazısı">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6899567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Resim Yazılı Alıntı">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tr-TR"/>
              <a:t>Asıl başlık stilini düzenlemek için tıklayın</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tr-TR"/>
              <a:t>Asıl metin stillerini düzenle</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100290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tr-TR"/>
              <a:t>Asıl başlık stilini düzenlemek için tıklayın</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spTree>
    <p:extLst>
      <p:ext uri="{BB962C8B-B14F-4D97-AF65-F5344CB8AC3E}">
        <p14:creationId xmlns:p14="http://schemas.microsoft.com/office/powerpoint/2010/main" val="20959439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Alıntı İsim Kartı">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tr-TR"/>
              <a:t>Asıl başlık stilini düzenlemek için tıklayın</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45245054"/>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Doğru veya Yanlış">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tr-TR"/>
              <a:t>Asıl başlık stilini düzenlemek için tıklayın</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tr-TR"/>
              <a:t>Asıl metin stillerini düzenle</a:t>
            </a:r>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6650188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Başlık ve Dikey Meti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tr-TR"/>
              <a:t>Asıl başlık stilini düzenlemek için tıklayın</a:t>
            </a:r>
            <a:endParaRPr lang="en-US" dirty="0"/>
          </a:p>
        </p:txBody>
      </p:sp>
      <p:sp>
        <p:nvSpPr>
          <p:cNvPr id="3" name="Vertical Text Placeholder 2"/>
          <p:cNvSpPr>
            <a:spLocks noGrp="1"/>
          </p:cNvSpPr>
          <p:nvPr>
            <p:ph type="body" orient="vert" idx="1"/>
          </p:nvPr>
        </p:nvSpPr>
        <p:spPr/>
        <p:txBody>
          <a:bodyPr vert="eaVert"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108246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tr-TR"/>
              <a:t>Asıl başlık stilini düzenlemek için tıklayın</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10"/>
          </p:nvPr>
        </p:nvSpPr>
        <p:spPr/>
        <p:txBody>
          <a:bodyPr/>
          <a:lstStyle/>
          <a:p>
            <a:fld id="{496E88EB-0583-4BAD-A4C8-7B2CF91BF3EB}" type="datetimeFigureOut">
              <a:rPr lang="tr-TR" smtClean="0"/>
              <a:t>30.03.2022</a:t>
            </a:fld>
            <a:endParaRPr lang="tr-TR"/>
          </a:p>
        </p:txBody>
      </p:sp>
      <p:sp>
        <p:nvSpPr>
          <p:cNvPr id="5" name="Footer Placeholder 4"/>
          <p:cNvSpPr>
            <a:spLocks noGrp="1"/>
          </p:cNvSpPr>
          <p:nvPr>
            <p:ph type="ftr" sz="quarter" idx="11"/>
          </p:nvPr>
        </p:nvSpPr>
        <p:spPr/>
        <p:txBody>
          <a:bodyPr/>
          <a:lstStyle/>
          <a:p>
            <a:endParaRPr lang="tr-TR"/>
          </a:p>
        </p:txBody>
      </p:sp>
      <p:sp>
        <p:nvSpPr>
          <p:cNvPr id="6" name="Slide Number Placeholder 5"/>
          <p:cNvSpPr>
            <a:spLocks noGrp="1"/>
          </p:cNvSpPr>
          <p:nvPr>
            <p:ph type="sldNum" sz="quarter" idx="12"/>
          </p:nvPr>
        </p:nvSpPr>
        <p:spPr/>
        <p:txBody>
          <a:bodyPr/>
          <a:lstStyle/>
          <a:p>
            <a:fld id="{6B098F0B-AA7B-4234-8E10-9207184FA88C}" type="slidenum">
              <a:rPr lang="tr-TR" smtClean="0"/>
              <a:t>‹#›</a:t>
            </a:fld>
            <a:endParaRPr lang="tr-TR"/>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561148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tr-TR"/>
              <a:t>Asıl başlık stilini düzenlemek için tıklayın</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tr-TR"/>
              <a:t>Asıl metin stillerini düzenle</a:t>
            </a:r>
          </a:p>
          <a:p>
            <a:pPr lvl="1"/>
            <a:r>
              <a:rPr lang="tr-TR"/>
              <a:t>İkinci düzey</a:t>
            </a:r>
          </a:p>
          <a:p>
            <a:pPr lvl="2"/>
            <a:r>
              <a:rPr lang="tr-TR"/>
              <a:t>Üçüncü düzey</a:t>
            </a:r>
          </a:p>
          <a:p>
            <a:pPr lvl="3"/>
            <a:r>
              <a:rPr lang="tr-TR"/>
              <a:t>Dördüncü düzey</a:t>
            </a:r>
          </a:p>
          <a:p>
            <a:pPr lvl="4"/>
            <a:r>
              <a:rPr lang="tr-TR"/>
              <a:t>Beşinci düzey</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96E88EB-0583-4BAD-A4C8-7B2CF91BF3EB}" type="datetimeFigureOut">
              <a:rPr lang="tr-TR" smtClean="0"/>
              <a:t>30.03.2022</a:t>
            </a:fld>
            <a:endParaRPr lang="tr-TR"/>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tr-TR"/>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B098F0B-AA7B-4234-8E10-9207184FA88C}" type="slidenum">
              <a:rPr lang="tr-TR" smtClean="0"/>
              <a:t>‹#›</a:t>
            </a:fld>
            <a:endParaRPr lang="tr-TR"/>
          </a:p>
        </p:txBody>
      </p:sp>
    </p:spTree>
    <p:extLst>
      <p:ext uri="{BB962C8B-B14F-4D97-AF65-F5344CB8AC3E}">
        <p14:creationId xmlns:p14="http://schemas.microsoft.com/office/powerpoint/2010/main" val="3673465407"/>
      </p:ext>
    </p:extLst>
  </p:cSld>
  <p:clrMap bg1="lt1" tx1="dk1" bg2="lt2" tx2="dk2" accent1="accent1" accent2="accent2" accent3="accent3" accent4="accent4" accent5="accent5" accent6="accent6" hlink="hlink" folHlink="folHlink"/>
  <p:sldLayoutIdLst>
    <p:sldLayoutId id="2147483696" r:id="rId1"/>
    <p:sldLayoutId id="2147483697" r:id="rId2"/>
    <p:sldLayoutId id="2147483698" r:id="rId3"/>
    <p:sldLayoutId id="2147483699" r:id="rId4"/>
    <p:sldLayoutId id="2147483700" r:id="rId5"/>
    <p:sldLayoutId id="2147483701" r:id="rId6"/>
    <p:sldLayoutId id="2147483702" r:id="rId7"/>
    <p:sldLayoutId id="2147483703" r:id="rId8"/>
    <p:sldLayoutId id="2147483704" r:id="rId9"/>
    <p:sldLayoutId id="2147483705" r:id="rId10"/>
    <p:sldLayoutId id="2147483706" r:id="rId11"/>
    <p:sldLayoutId id="2147483707" r:id="rId12"/>
    <p:sldLayoutId id="2147483708" r:id="rId13"/>
    <p:sldLayoutId id="2147483709" r:id="rId14"/>
    <p:sldLayoutId id="2147483710" r:id="rId15"/>
    <p:sldLayoutId id="2147483711" r:id="rId16"/>
    <p:sldLayoutId id="2147483712"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2" Type="http://schemas.openxmlformats.org/officeDocument/2006/relationships/image" Target="../media/image10.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50BB72A-03FF-4E1D-BAA3-18B17B997771}"/>
              </a:ext>
            </a:extLst>
          </p:cNvPr>
          <p:cNvSpPr>
            <a:spLocks noGrp="1"/>
          </p:cNvSpPr>
          <p:nvPr>
            <p:ph type="title"/>
          </p:nvPr>
        </p:nvSpPr>
        <p:spPr/>
        <p:txBody>
          <a:bodyPr>
            <a:normAutofit fontScale="90000"/>
          </a:bodyPr>
          <a:lstStyle/>
          <a:p>
            <a:r>
              <a:rPr lang="tr-TR" i="1" dirty="0">
                <a:solidFill>
                  <a:srgbClr val="FF0000"/>
                </a:solidFill>
              </a:rPr>
              <a:t>HERKESE MERHABA BUGÜN SİZLERE KONUM OLAN KAPALI ÇARŞI’NIN TARİHİNİ ANLATACAĞIM</a:t>
            </a:r>
            <a:br>
              <a:rPr lang="tr-TR" i="1" dirty="0">
                <a:solidFill>
                  <a:srgbClr val="FF0000"/>
                </a:solidFill>
              </a:rPr>
            </a:br>
            <a:br>
              <a:rPr lang="tr-TR" i="1" dirty="0">
                <a:solidFill>
                  <a:srgbClr val="FF0000"/>
                </a:solidFill>
              </a:rPr>
            </a:br>
            <a:r>
              <a:rPr lang="tr-TR" i="1" dirty="0">
                <a:solidFill>
                  <a:srgbClr val="FF0000"/>
                </a:solidFill>
              </a:rPr>
              <a:t>İYİ SEYİRLER</a:t>
            </a:r>
            <a:br>
              <a:rPr lang="tr-TR" i="1" dirty="0">
                <a:solidFill>
                  <a:srgbClr val="FF0000"/>
                </a:solidFill>
              </a:rPr>
            </a:br>
            <a:endParaRPr lang="tr-TR" i="1" dirty="0">
              <a:solidFill>
                <a:srgbClr val="FF0000"/>
              </a:solidFill>
            </a:endParaRPr>
          </a:p>
        </p:txBody>
      </p:sp>
      <p:sp>
        <p:nvSpPr>
          <p:cNvPr id="3" name="Metin Yer Tutucusu 2">
            <a:extLst>
              <a:ext uri="{FF2B5EF4-FFF2-40B4-BE49-F238E27FC236}">
                <a16:creationId xmlns:a16="http://schemas.microsoft.com/office/drawing/2014/main" id="{1F823D22-4E3A-4880-93C5-70161C374482}"/>
              </a:ext>
            </a:extLst>
          </p:cNvPr>
          <p:cNvSpPr>
            <a:spLocks noGrp="1"/>
          </p:cNvSpPr>
          <p:nvPr>
            <p:ph type="body" idx="13"/>
          </p:nvPr>
        </p:nvSpPr>
        <p:spPr/>
        <p:txBody>
          <a:bodyPr/>
          <a:lstStyle/>
          <a:p>
            <a:r>
              <a:rPr lang="tr-TR" b="1" i="1" dirty="0">
                <a:solidFill>
                  <a:srgbClr val="FF0000"/>
                </a:solidFill>
              </a:rPr>
              <a:t>ADI SOYADI:	EYLÜL ESMA SEVER</a:t>
            </a:r>
          </a:p>
        </p:txBody>
      </p:sp>
      <p:sp>
        <p:nvSpPr>
          <p:cNvPr id="4" name="Metin Yer Tutucusu 3">
            <a:extLst>
              <a:ext uri="{FF2B5EF4-FFF2-40B4-BE49-F238E27FC236}">
                <a16:creationId xmlns:a16="http://schemas.microsoft.com/office/drawing/2014/main" id="{40A55FDA-DCF2-4302-94F1-FD7E61C7EB6C}"/>
              </a:ext>
            </a:extLst>
          </p:cNvPr>
          <p:cNvSpPr>
            <a:spLocks noGrp="1"/>
          </p:cNvSpPr>
          <p:nvPr>
            <p:ph type="body" idx="1"/>
          </p:nvPr>
        </p:nvSpPr>
        <p:spPr>
          <a:xfrm flipV="1">
            <a:off x="1295401" y="5875866"/>
            <a:ext cx="9609668" cy="95955"/>
          </a:xfrm>
        </p:spPr>
        <p:txBody>
          <a:bodyPr>
            <a:normAutofit fontScale="25000" lnSpcReduction="20000"/>
          </a:bodyPr>
          <a:lstStyle/>
          <a:p>
            <a:r>
              <a:rPr lang="tr-TR" dirty="0"/>
              <a:t>.</a:t>
            </a:r>
          </a:p>
          <a:p>
            <a:endParaRPr lang="tr-TR" dirty="0"/>
          </a:p>
          <a:p>
            <a:endParaRPr lang="tr-TR" dirty="0"/>
          </a:p>
        </p:txBody>
      </p:sp>
    </p:spTree>
    <p:extLst>
      <p:ext uri="{BB962C8B-B14F-4D97-AF65-F5344CB8AC3E}">
        <p14:creationId xmlns:p14="http://schemas.microsoft.com/office/powerpoint/2010/main" val="1112930295"/>
      </p:ext>
    </p:extLst>
  </p:cSld>
  <p:clrMapOvr>
    <a:masterClrMapping/>
  </p:clrMapOvr>
  <mc:AlternateContent xmlns:mc="http://schemas.openxmlformats.org/markup-compatibility/2006">
    <mc:Choice xmlns:p14="http://schemas.microsoft.com/office/powerpoint/2010/main" Requires="p14">
      <p:transition spd="slow" p14:dur="2000" advTm="5088"/>
    </mc:Choice>
    <mc:Fallback>
      <p:transition spd="slow" advTm="508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3C9F2D1C-DA97-4DAB-897D-6EE59CAB6D05}"/>
              </a:ext>
            </a:extLst>
          </p:cNvPr>
          <p:cNvSpPr>
            <a:spLocks noGrp="1"/>
          </p:cNvSpPr>
          <p:nvPr>
            <p:ph type="ctrTitle"/>
          </p:nvPr>
        </p:nvSpPr>
        <p:spPr>
          <a:xfrm>
            <a:off x="684212" y="2686756"/>
            <a:ext cx="8001000" cy="45719"/>
          </a:xfrm>
        </p:spPr>
        <p:txBody>
          <a:bodyPr>
            <a:normAutofit fontScale="90000"/>
          </a:bodyPr>
          <a:lstStyle/>
          <a:p>
            <a:pPr algn="ctr"/>
            <a:r>
              <a:rPr lang="tr-TR" dirty="0"/>
              <a:t>              </a:t>
            </a:r>
          </a:p>
        </p:txBody>
      </p:sp>
      <p:sp>
        <p:nvSpPr>
          <p:cNvPr id="3" name="Alt Başlık 2">
            <a:extLst>
              <a:ext uri="{FF2B5EF4-FFF2-40B4-BE49-F238E27FC236}">
                <a16:creationId xmlns:a16="http://schemas.microsoft.com/office/drawing/2014/main" id="{BEEADFE8-9DAC-4CEE-89C6-F7B8A8DB1CD3}"/>
              </a:ext>
            </a:extLst>
          </p:cNvPr>
          <p:cNvSpPr>
            <a:spLocks noGrp="1"/>
          </p:cNvSpPr>
          <p:nvPr>
            <p:ph type="subTitle" idx="1"/>
          </p:nvPr>
        </p:nvSpPr>
        <p:spPr>
          <a:xfrm>
            <a:off x="2528711" y="1738489"/>
            <a:ext cx="7044267" cy="4052711"/>
          </a:xfrm>
        </p:spPr>
        <p:txBody>
          <a:bodyPr>
            <a:normAutofit/>
          </a:bodyPr>
          <a:lstStyle/>
          <a:p>
            <a:r>
              <a:rPr lang="tr-TR" sz="4000" b="1" dirty="0"/>
              <a:t>Fatih Sultan Mehmet'in </a:t>
            </a:r>
            <a:r>
              <a:rPr lang="tr-TR" sz="4000" b="1" dirty="0">
                <a:solidFill>
                  <a:srgbClr val="FF0000"/>
                </a:solidFill>
              </a:rPr>
              <a:t>Kapalıçarşı'nın</a:t>
            </a:r>
            <a:r>
              <a:rPr lang="tr-TR" sz="4000" b="1" dirty="0"/>
              <a:t> inşaatına başladığı yıl olan 1460 </a:t>
            </a:r>
            <a:r>
              <a:rPr lang="tr-TR" sz="4000" b="1" dirty="0">
                <a:solidFill>
                  <a:srgbClr val="FF0000"/>
                </a:solidFill>
              </a:rPr>
              <a:t>Kapalıçarşı'nın</a:t>
            </a:r>
            <a:r>
              <a:rPr lang="tr-TR" sz="4000" b="1" dirty="0"/>
              <a:t> kuruluş yılı olarak kabul görmüştür</a:t>
            </a:r>
            <a:r>
              <a:rPr lang="tr-TR" sz="3200" b="1" dirty="0"/>
              <a:t>. </a:t>
            </a:r>
            <a:endParaRPr lang="tr-TR" sz="6000" b="1" dirty="0">
              <a:solidFill>
                <a:srgbClr val="FF0000"/>
              </a:solidFill>
            </a:endParaRPr>
          </a:p>
        </p:txBody>
      </p:sp>
      <p:sp>
        <p:nvSpPr>
          <p:cNvPr id="6" name="Dikdörtgen 5">
            <a:extLst>
              <a:ext uri="{FF2B5EF4-FFF2-40B4-BE49-F238E27FC236}">
                <a16:creationId xmlns:a16="http://schemas.microsoft.com/office/drawing/2014/main" id="{75E5207C-4D59-4413-971D-5B40FF5DFE61}"/>
              </a:ext>
            </a:extLst>
          </p:cNvPr>
          <p:cNvSpPr/>
          <p:nvPr/>
        </p:nvSpPr>
        <p:spPr>
          <a:xfrm>
            <a:off x="4165600" y="285281"/>
            <a:ext cx="4963851" cy="830997"/>
          </a:xfrm>
          <a:prstGeom prst="rect">
            <a:avLst/>
          </a:prstGeom>
        </p:spPr>
        <p:txBody>
          <a:bodyPr wrap="square">
            <a:spAutoFit/>
          </a:bodyPr>
          <a:lstStyle/>
          <a:p>
            <a:r>
              <a:rPr lang="tr-TR" sz="4800" b="1" dirty="0">
                <a:solidFill>
                  <a:srgbClr val="FF0000"/>
                </a:solidFill>
                <a:effectLst>
                  <a:outerShdw blurRad="38100" dist="38100" dir="2700000" algn="tl">
                    <a:srgbClr val="000000">
                      <a:alpha val="43137"/>
                    </a:srgbClr>
                  </a:outerShdw>
                </a:effectLst>
              </a:rPr>
              <a:t>KAPALI ÇARŞI</a:t>
            </a:r>
          </a:p>
        </p:txBody>
      </p:sp>
    </p:spTree>
    <p:extLst>
      <p:ext uri="{BB962C8B-B14F-4D97-AF65-F5344CB8AC3E}">
        <p14:creationId xmlns:p14="http://schemas.microsoft.com/office/powerpoint/2010/main" val="2945724522"/>
      </p:ext>
    </p:extLst>
  </p:cSld>
  <p:clrMapOvr>
    <a:masterClrMapping/>
  </p:clrMapOvr>
  <p:transition spd="slow" advTm="21091">
    <p:wip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D3D834C5-41A7-4402-8979-4897438A9283}"/>
              </a:ext>
            </a:extLst>
          </p:cNvPr>
          <p:cNvSpPr>
            <a:spLocks noGrp="1"/>
          </p:cNvSpPr>
          <p:nvPr>
            <p:ph type="title"/>
          </p:nvPr>
        </p:nvSpPr>
        <p:spPr>
          <a:xfrm>
            <a:off x="1715911" y="4492978"/>
            <a:ext cx="9788702" cy="2528711"/>
          </a:xfrm>
        </p:spPr>
        <p:txBody>
          <a:bodyPr>
            <a:normAutofit fontScale="90000"/>
          </a:bodyPr>
          <a:lstStyle/>
          <a:p>
            <a:r>
              <a:rPr lang="tr-TR" sz="2700" b="1" dirty="0">
                <a:solidFill>
                  <a:schemeClr val="tx1"/>
                </a:solidFill>
              </a:rPr>
              <a:t>1461 yılında temeli atılan Kapalı Çarşı, estetik tasarımı sayesinde adeta dev ölçülü bir labirenti andırır. 60'a yakın sokağı ve 3600'ü aşkın dükkanı bulunan tarihi alışveriş alanı, toplamda 30.700 metrekarelik alanı kapsar. İstanbul'un hem turizm hem de ticari anlamda çekim noktası olarak ifade edilebilir</a:t>
            </a:r>
            <a:r>
              <a:rPr lang="tr-TR" b="1" dirty="0">
                <a:solidFill>
                  <a:schemeClr val="tx1"/>
                </a:solidFill>
              </a:rPr>
              <a:t>.</a:t>
            </a:r>
            <a:br>
              <a:rPr lang="tr-TR" b="1" dirty="0">
                <a:solidFill>
                  <a:schemeClr val="tx1"/>
                </a:solidFill>
              </a:rPr>
            </a:br>
            <a:br>
              <a:rPr lang="tr-TR" b="1" dirty="0">
                <a:solidFill>
                  <a:schemeClr val="tx1"/>
                </a:solidFill>
              </a:rPr>
            </a:br>
            <a:endParaRPr lang="tr-TR" b="1" dirty="0">
              <a:solidFill>
                <a:schemeClr val="tx1"/>
              </a:solidFill>
            </a:endParaRPr>
          </a:p>
        </p:txBody>
      </p:sp>
      <p:pic>
        <p:nvPicPr>
          <p:cNvPr id="6" name="Resim Yer Tutucusu 5">
            <a:extLst>
              <a:ext uri="{FF2B5EF4-FFF2-40B4-BE49-F238E27FC236}">
                <a16:creationId xmlns:a16="http://schemas.microsoft.com/office/drawing/2014/main" id="{68004B5F-AF6C-4BDC-B502-4DDFE8E1EBF5}"/>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27445" b="27445"/>
          <a:stretch>
            <a:fillRect/>
          </a:stretch>
        </p:blipFill>
        <p:spPr>
          <a:xfrm>
            <a:off x="1636889" y="191911"/>
            <a:ext cx="9867724" cy="4086578"/>
          </a:xfrm>
        </p:spPr>
      </p:pic>
      <p:sp>
        <p:nvSpPr>
          <p:cNvPr id="4" name="Metin Yer Tutucusu 3">
            <a:extLst>
              <a:ext uri="{FF2B5EF4-FFF2-40B4-BE49-F238E27FC236}">
                <a16:creationId xmlns:a16="http://schemas.microsoft.com/office/drawing/2014/main" id="{33FBFE68-C3B0-4ACD-B233-992CEF24435A}"/>
              </a:ext>
            </a:extLst>
          </p:cNvPr>
          <p:cNvSpPr>
            <a:spLocks noGrp="1"/>
          </p:cNvSpPr>
          <p:nvPr>
            <p:ph type="body" sz="half" idx="2"/>
          </p:nvPr>
        </p:nvSpPr>
        <p:spPr>
          <a:xfrm flipH="1">
            <a:off x="11504610" y="6223035"/>
            <a:ext cx="382589" cy="87454"/>
          </a:xfrm>
        </p:spPr>
        <p:txBody>
          <a:bodyPr>
            <a:normAutofit fontScale="25000" lnSpcReduction="20000"/>
          </a:bodyPr>
          <a:lstStyle/>
          <a:p>
            <a:r>
              <a:rPr lang="tr-TR" dirty="0"/>
              <a:t>.</a:t>
            </a:r>
          </a:p>
          <a:p>
            <a:endParaRPr lang="tr-TR" dirty="0"/>
          </a:p>
        </p:txBody>
      </p:sp>
    </p:spTree>
    <p:extLst>
      <p:ext uri="{BB962C8B-B14F-4D97-AF65-F5344CB8AC3E}">
        <p14:creationId xmlns:p14="http://schemas.microsoft.com/office/powerpoint/2010/main" val="2579296345"/>
      </p:ext>
    </p:extLst>
  </p:cSld>
  <p:clrMapOvr>
    <a:masterClrMapping/>
  </p:clrMapOvr>
  <mc:AlternateContent xmlns:mc="http://schemas.openxmlformats.org/markup-compatibility/2006">
    <mc:Choice xmlns:p14="http://schemas.microsoft.com/office/powerpoint/2010/main" Requires="p14">
      <p:transition spd="slow" p14:dur="2000" advTm="35615"/>
    </mc:Choice>
    <mc:Fallback>
      <p:transition spd="slow" advTm="35615"/>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C398D4CD-417A-4FE2-AD87-3877350D1AA5}"/>
              </a:ext>
            </a:extLst>
          </p:cNvPr>
          <p:cNvSpPr>
            <a:spLocks noGrp="1"/>
          </p:cNvSpPr>
          <p:nvPr>
            <p:ph type="title"/>
          </p:nvPr>
        </p:nvSpPr>
        <p:spPr>
          <a:xfrm>
            <a:off x="1625600" y="4800600"/>
            <a:ext cx="9879013" cy="1371115"/>
          </a:xfrm>
        </p:spPr>
        <p:txBody>
          <a:bodyPr>
            <a:noAutofit/>
          </a:bodyPr>
          <a:lstStyle/>
          <a:p>
            <a:r>
              <a:rPr lang="tr-TR" sz="2000" b="1" dirty="0">
                <a:solidFill>
                  <a:schemeClr val="tx1"/>
                </a:solidFill>
              </a:rPr>
              <a:t>Kapalıçarşı’nın cadde ve sokakları o zaman aynı işi yapan insanların toplandığı yerler olduğu için Kalpakçılar, Kuyumcular, Aynacılar, </a:t>
            </a:r>
            <a:r>
              <a:rPr lang="tr-TR" sz="2000" b="1" dirty="0" err="1">
                <a:solidFill>
                  <a:schemeClr val="tx1"/>
                </a:solidFill>
              </a:rPr>
              <a:t>Fesçiler</a:t>
            </a:r>
            <a:r>
              <a:rPr lang="tr-TR" sz="2000" b="1" dirty="0">
                <a:solidFill>
                  <a:schemeClr val="tx1"/>
                </a:solidFill>
              </a:rPr>
              <a:t>, Yağlıkçılar gibi iş kollarına göre isim almıştır. Kapalıçarşı her devirde yabancı seyyahların kitaplarında ve yabancı ressamların tablolarında bir masal dünyası gibi yaşatılmıştır</a:t>
            </a:r>
            <a:r>
              <a:rPr lang="tr-TR" sz="2000" dirty="0">
                <a:solidFill>
                  <a:schemeClr val="tx1"/>
                </a:solidFill>
              </a:rPr>
              <a:t>.</a:t>
            </a:r>
          </a:p>
        </p:txBody>
      </p:sp>
      <p:pic>
        <p:nvPicPr>
          <p:cNvPr id="6" name="Resim Yer Tutucusu 5">
            <a:extLst>
              <a:ext uri="{FF2B5EF4-FFF2-40B4-BE49-F238E27FC236}">
                <a16:creationId xmlns:a16="http://schemas.microsoft.com/office/drawing/2014/main" id="{B68DFF23-8349-423F-BF81-D0308FDAF646}"/>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19241" b="19241"/>
          <a:stretch>
            <a:fillRect/>
          </a:stretch>
        </p:blipFill>
        <p:spPr>
          <a:xfrm>
            <a:off x="1479550" y="276578"/>
            <a:ext cx="10025063" cy="4524022"/>
          </a:xfrm>
        </p:spPr>
      </p:pic>
      <p:sp>
        <p:nvSpPr>
          <p:cNvPr id="4" name="Metin Yer Tutucusu 3">
            <a:extLst>
              <a:ext uri="{FF2B5EF4-FFF2-40B4-BE49-F238E27FC236}">
                <a16:creationId xmlns:a16="http://schemas.microsoft.com/office/drawing/2014/main" id="{B8AF0292-F063-4AD2-9D98-8C1238F4A9D8}"/>
              </a:ext>
            </a:extLst>
          </p:cNvPr>
          <p:cNvSpPr>
            <a:spLocks noGrp="1"/>
          </p:cNvSpPr>
          <p:nvPr>
            <p:ph type="body" sz="half" idx="2"/>
          </p:nvPr>
        </p:nvSpPr>
        <p:spPr>
          <a:xfrm>
            <a:off x="2589213" y="4489935"/>
            <a:ext cx="8915400" cy="1371115"/>
          </a:xfrm>
        </p:spPr>
        <p:txBody>
          <a:bodyPr/>
          <a:lstStyle/>
          <a:p>
            <a:r>
              <a:rPr lang="tr-TR" dirty="0"/>
              <a:t>.</a:t>
            </a:r>
          </a:p>
          <a:p>
            <a:endParaRPr lang="tr-TR" dirty="0"/>
          </a:p>
        </p:txBody>
      </p:sp>
    </p:spTree>
    <p:extLst>
      <p:ext uri="{BB962C8B-B14F-4D97-AF65-F5344CB8AC3E}">
        <p14:creationId xmlns:p14="http://schemas.microsoft.com/office/powerpoint/2010/main" val="489844015"/>
      </p:ext>
    </p:extLst>
  </p:cSld>
  <p:clrMapOvr>
    <a:masterClrMapping/>
  </p:clrMapOvr>
  <mc:AlternateContent xmlns:mc="http://schemas.openxmlformats.org/markup-compatibility/2006">
    <mc:Choice xmlns:p14="http://schemas.microsoft.com/office/powerpoint/2010/main" Requires="p14">
      <p:transition spd="slow" p14:dur="2000" advTm="40951"/>
    </mc:Choice>
    <mc:Fallback>
      <p:transition spd="slow" advTm="40951"/>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2ADCCF79-4EE7-4DFB-9229-5D5A1CDBAC53}"/>
              </a:ext>
            </a:extLst>
          </p:cNvPr>
          <p:cNvSpPr>
            <a:spLocks noGrp="1"/>
          </p:cNvSpPr>
          <p:nvPr>
            <p:ph type="title"/>
          </p:nvPr>
        </p:nvSpPr>
        <p:spPr>
          <a:xfrm>
            <a:off x="1603022" y="5091290"/>
            <a:ext cx="9901591" cy="970843"/>
          </a:xfrm>
        </p:spPr>
        <p:txBody>
          <a:bodyPr>
            <a:noAutofit/>
          </a:bodyPr>
          <a:lstStyle/>
          <a:p>
            <a:r>
              <a:rPr lang="tr-TR" sz="2000" b="1" dirty="0">
                <a:solidFill>
                  <a:schemeClr val="tx1"/>
                </a:solidFill>
              </a:rPr>
              <a:t>Yıllar içinde </a:t>
            </a:r>
            <a:r>
              <a:rPr lang="tr-TR" sz="2000" b="1" dirty="0" err="1">
                <a:solidFill>
                  <a:schemeClr val="tx1"/>
                </a:solidFill>
              </a:rPr>
              <a:t>AVMlerin</a:t>
            </a:r>
            <a:r>
              <a:rPr lang="tr-TR" sz="2000" b="1" dirty="0">
                <a:solidFill>
                  <a:schemeClr val="tx1"/>
                </a:solidFill>
              </a:rPr>
              <a:t> açılması, </a:t>
            </a:r>
            <a:r>
              <a:rPr lang="tr-TR" sz="2000" b="1" dirty="0" err="1">
                <a:solidFill>
                  <a:schemeClr val="tx1"/>
                </a:solidFill>
              </a:rPr>
              <a:t>uluslarası</a:t>
            </a:r>
            <a:r>
              <a:rPr lang="tr-TR" sz="2000" b="1" dirty="0">
                <a:solidFill>
                  <a:schemeClr val="tx1"/>
                </a:solidFill>
              </a:rPr>
              <a:t> markaların pazara giriş yapması ve insanların tüketim alışkanlıklarının değişmesi ile </a:t>
            </a:r>
            <a:r>
              <a:rPr lang="tr-TR" sz="2000" b="1" dirty="0" err="1">
                <a:solidFill>
                  <a:schemeClr val="tx1"/>
                </a:solidFill>
              </a:rPr>
              <a:t>pubucu</a:t>
            </a:r>
            <a:r>
              <a:rPr lang="tr-TR" sz="2000" b="1" dirty="0">
                <a:solidFill>
                  <a:schemeClr val="tx1"/>
                </a:solidFill>
              </a:rPr>
              <a:t> dama atıldı. Ama sokakları hiç boşalmadı çünkü İstanbulluların bıraktığı yerleri turistler çoktan doldurmuştu bile.</a:t>
            </a:r>
          </a:p>
        </p:txBody>
      </p:sp>
      <p:pic>
        <p:nvPicPr>
          <p:cNvPr id="6" name="Resim Yer Tutucusu 5">
            <a:extLst>
              <a:ext uri="{FF2B5EF4-FFF2-40B4-BE49-F238E27FC236}">
                <a16:creationId xmlns:a16="http://schemas.microsoft.com/office/drawing/2014/main" id="{73BE8920-1C72-468F-804C-33A6C83BC187}"/>
              </a:ext>
            </a:extLst>
          </p:cNvPr>
          <p:cNvPicPr>
            <a:picLocks noGrp="1" noChangeAspect="1"/>
          </p:cNvPicPr>
          <p:nvPr>
            <p:ph type="pic" idx="1"/>
          </p:nvPr>
        </p:nvPicPr>
        <p:blipFill>
          <a:blip r:embed="rId2">
            <a:extLst>
              <a:ext uri="{28A0092B-C50C-407E-A947-70E740481C1C}">
                <a14:useLocalDpi xmlns:a14="http://schemas.microsoft.com/office/drawing/2010/main" val="0"/>
              </a:ext>
            </a:extLst>
          </a:blip>
          <a:srcRect t="14752" b="14752"/>
          <a:stretch>
            <a:fillRect/>
          </a:stretch>
        </p:blipFill>
        <p:spPr>
          <a:xfrm>
            <a:off x="632178" y="90311"/>
            <a:ext cx="10872435" cy="4797778"/>
          </a:xfrm>
        </p:spPr>
      </p:pic>
      <p:sp>
        <p:nvSpPr>
          <p:cNvPr id="4" name="Metin Yer Tutucusu 3">
            <a:extLst>
              <a:ext uri="{FF2B5EF4-FFF2-40B4-BE49-F238E27FC236}">
                <a16:creationId xmlns:a16="http://schemas.microsoft.com/office/drawing/2014/main" id="{E5BF61CB-8FBF-4C58-957A-56BBB8285572}"/>
              </a:ext>
            </a:extLst>
          </p:cNvPr>
          <p:cNvSpPr>
            <a:spLocks noGrp="1"/>
          </p:cNvSpPr>
          <p:nvPr>
            <p:ph type="body" sz="half" idx="2"/>
          </p:nvPr>
        </p:nvSpPr>
        <p:spPr>
          <a:xfrm flipV="1">
            <a:off x="2589213" y="6570132"/>
            <a:ext cx="8915400" cy="79023"/>
          </a:xfrm>
        </p:spPr>
        <p:txBody>
          <a:bodyPr>
            <a:normAutofit fontScale="25000" lnSpcReduction="20000"/>
          </a:bodyPr>
          <a:lstStyle/>
          <a:p>
            <a:r>
              <a:rPr lang="tr-TR" dirty="0"/>
              <a:t>.</a:t>
            </a:r>
          </a:p>
          <a:p>
            <a:endParaRPr lang="tr-TR" dirty="0"/>
          </a:p>
        </p:txBody>
      </p:sp>
    </p:spTree>
    <p:extLst>
      <p:ext uri="{BB962C8B-B14F-4D97-AF65-F5344CB8AC3E}">
        <p14:creationId xmlns:p14="http://schemas.microsoft.com/office/powerpoint/2010/main" val="2818904412"/>
      </p:ext>
    </p:extLst>
  </p:cSld>
  <p:clrMapOvr>
    <a:masterClrMapping/>
  </p:clrMapOvr>
  <p:transition spd="slow" advTm="36726">
    <p:wip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D01EF1EE-88DE-49B1-8590-04B6CAF9C05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87303" y="558800"/>
            <a:ext cx="11106386" cy="5616222"/>
          </a:xfrm>
          <a:prstGeom prst="rect">
            <a:avLst/>
          </a:prstGeom>
        </p:spPr>
      </p:pic>
    </p:spTree>
    <p:extLst>
      <p:ext uri="{BB962C8B-B14F-4D97-AF65-F5344CB8AC3E}">
        <p14:creationId xmlns:p14="http://schemas.microsoft.com/office/powerpoint/2010/main" val="411800155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92A0838C-EEEE-4391-BA39-1BEDE30117FE}"/>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23362903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3CB9287E-EC6C-4A7D-BDA3-BAAE37AA87B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178" y="609600"/>
            <a:ext cx="10972800" cy="5565422"/>
          </a:xfrm>
          <a:prstGeom prst="rect">
            <a:avLst/>
          </a:prstGeom>
        </p:spPr>
      </p:pic>
    </p:spTree>
    <p:extLst>
      <p:ext uri="{BB962C8B-B14F-4D97-AF65-F5344CB8AC3E}">
        <p14:creationId xmlns:p14="http://schemas.microsoft.com/office/powerpoint/2010/main" val="62621392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Resim 2">
            <a:extLst>
              <a:ext uri="{FF2B5EF4-FFF2-40B4-BE49-F238E27FC236}">
                <a16:creationId xmlns:a16="http://schemas.microsoft.com/office/drawing/2014/main" id="{D9938C11-07BD-46F0-9C9F-F6F4F71E216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5067" y="643467"/>
            <a:ext cx="10724444" cy="5508977"/>
          </a:xfrm>
          <a:prstGeom prst="rect">
            <a:avLst/>
          </a:prstGeom>
        </p:spPr>
      </p:pic>
    </p:spTree>
    <p:extLst>
      <p:ext uri="{BB962C8B-B14F-4D97-AF65-F5344CB8AC3E}">
        <p14:creationId xmlns:p14="http://schemas.microsoft.com/office/powerpoint/2010/main" val="27903276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Unvan 1">
            <a:extLst>
              <a:ext uri="{FF2B5EF4-FFF2-40B4-BE49-F238E27FC236}">
                <a16:creationId xmlns:a16="http://schemas.microsoft.com/office/drawing/2014/main" id="{5818AA62-0F79-4BE3-BD43-00BEE077CEAF}"/>
              </a:ext>
            </a:extLst>
          </p:cNvPr>
          <p:cNvSpPr>
            <a:spLocks noGrp="1"/>
          </p:cNvSpPr>
          <p:nvPr>
            <p:ph type="title"/>
          </p:nvPr>
        </p:nvSpPr>
        <p:spPr>
          <a:xfrm>
            <a:off x="1704622" y="745067"/>
            <a:ext cx="8469135" cy="3352800"/>
          </a:xfrm>
        </p:spPr>
        <p:txBody>
          <a:bodyPr>
            <a:normAutofit/>
          </a:bodyPr>
          <a:lstStyle/>
          <a:p>
            <a:r>
              <a:rPr lang="tr-TR" b="1" dirty="0">
                <a:solidFill>
                  <a:srgbClr val="FF0000"/>
                </a:solidFill>
              </a:rPr>
              <a:t>BENİ DİNLEDİĞİNİZ İÇİN TEŞEKKÜR EDERİM </a:t>
            </a:r>
            <a:br>
              <a:rPr lang="tr-TR" b="1" dirty="0">
                <a:solidFill>
                  <a:srgbClr val="FF0000"/>
                </a:solidFill>
              </a:rPr>
            </a:br>
            <a:endParaRPr lang="tr-TR" b="1" dirty="0">
              <a:solidFill>
                <a:srgbClr val="FF0000"/>
              </a:solidFill>
            </a:endParaRPr>
          </a:p>
        </p:txBody>
      </p:sp>
      <p:sp>
        <p:nvSpPr>
          <p:cNvPr id="3" name="Metin Yer Tutucusu 2">
            <a:extLst>
              <a:ext uri="{FF2B5EF4-FFF2-40B4-BE49-F238E27FC236}">
                <a16:creationId xmlns:a16="http://schemas.microsoft.com/office/drawing/2014/main" id="{0053F586-556E-45FA-92C1-923685505B55}"/>
              </a:ext>
            </a:extLst>
          </p:cNvPr>
          <p:cNvSpPr>
            <a:spLocks noGrp="1"/>
          </p:cNvSpPr>
          <p:nvPr>
            <p:ph type="body" idx="1"/>
          </p:nvPr>
        </p:nvSpPr>
        <p:spPr>
          <a:xfrm flipV="1">
            <a:off x="6095999" y="5136442"/>
            <a:ext cx="4077757" cy="259646"/>
          </a:xfrm>
        </p:spPr>
        <p:txBody>
          <a:bodyPr>
            <a:normAutofit fontScale="25000" lnSpcReduction="20000"/>
          </a:bodyPr>
          <a:lstStyle/>
          <a:p>
            <a:r>
              <a:rPr lang="tr-TR" dirty="0"/>
              <a:t>.</a:t>
            </a:r>
          </a:p>
          <a:p>
            <a:endParaRPr lang="tr-TR" dirty="0"/>
          </a:p>
        </p:txBody>
      </p:sp>
    </p:spTree>
    <p:extLst>
      <p:ext uri="{BB962C8B-B14F-4D97-AF65-F5344CB8AC3E}">
        <p14:creationId xmlns:p14="http://schemas.microsoft.com/office/powerpoint/2010/main" val="2396888582"/>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k">
  <a:themeElements>
    <a:clrScheme name="Organik">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k">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k">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eması">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Organic</Template>
  <TotalTime>71</TotalTime>
  <Words>113</Words>
  <Application>Microsoft Office PowerPoint</Application>
  <PresentationFormat>Geniş ekran</PresentationFormat>
  <Paragraphs>15</Paragraphs>
  <Slides>10</Slides>
  <Notes>1</Notes>
  <HiddenSlides>0</HiddenSlides>
  <MMClips>0</MMClips>
  <ScaleCrop>false</ScaleCrop>
  <HeadingPairs>
    <vt:vector size="6" baseType="variant">
      <vt:variant>
        <vt:lpstr>Kullanılan Yazı Tipleri</vt:lpstr>
      </vt:variant>
      <vt:variant>
        <vt:i4>3</vt:i4>
      </vt:variant>
      <vt:variant>
        <vt:lpstr>Tema</vt:lpstr>
      </vt:variant>
      <vt:variant>
        <vt:i4>1</vt:i4>
      </vt:variant>
      <vt:variant>
        <vt:lpstr>Slayt Başlıkları</vt:lpstr>
      </vt:variant>
      <vt:variant>
        <vt:i4>10</vt:i4>
      </vt:variant>
    </vt:vector>
  </HeadingPairs>
  <TitlesOfParts>
    <vt:vector size="14" baseType="lpstr">
      <vt:lpstr>Arial</vt:lpstr>
      <vt:lpstr>Calibri</vt:lpstr>
      <vt:lpstr>Garamond</vt:lpstr>
      <vt:lpstr>Organik</vt:lpstr>
      <vt:lpstr>HERKESE MERHABA BUGÜN SİZLERE KONUM OLAN KAPALI ÇARŞI’NIN TARİHİNİ ANLATACAĞIM  İYİ SEYİRLER </vt:lpstr>
      <vt:lpstr>              </vt:lpstr>
      <vt:lpstr>1461 yılında temeli atılan Kapalı Çarşı, estetik tasarımı sayesinde adeta dev ölçülü bir labirenti andırır. 60'a yakın sokağı ve 3600'ü aşkın dükkanı bulunan tarihi alışveriş alanı, toplamda 30.700 metrekarelik alanı kapsar. İstanbul'un hem turizm hem de ticari anlamda çekim noktası olarak ifade edilebilir.  </vt:lpstr>
      <vt:lpstr>Kapalıçarşı’nın cadde ve sokakları o zaman aynı işi yapan insanların toplandığı yerler olduğu için Kalpakçılar, Kuyumcular, Aynacılar, Fesçiler, Yağlıkçılar gibi iş kollarına göre isim almıştır. Kapalıçarşı her devirde yabancı seyyahların kitaplarında ve yabancı ressamların tablolarında bir masal dünyası gibi yaşatılmıştır.</vt:lpstr>
      <vt:lpstr>Yıllar içinde AVMlerin açılması, uluslarası markaların pazara giriş yapması ve insanların tüketim alışkanlıklarının değişmesi ile pubucu dama atıldı. Ama sokakları hiç boşalmadı çünkü İstanbulluların bıraktığı yerleri turistler çoktan doldurmuştu bile.</vt:lpstr>
      <vt:lpstr>PowerPoint Sunusu</vt:lpstr>
      <vt:lpstr>PowerPoint Sunusu</vt:lpstr>
      <vt:lpstr>PowerPoint Sunusu</vt:lpstr>
      <vt:lpstr>PowerPoint Sunusu</vt:lpstr>
      <vt:lpstr>BENİ DİNLEDİĞİNİZ İÇİN TEŞEKKÜR EDERİM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title>
  <dc:creator>pc</dc:creator>
  <cp:lastModifiedBy>pc</cp:lastModifiedBy>
  <cp:revision>8</cp:revision>
  <dcterms:created xsi:type="dcterms:W3CDTF">2022-03-29T08:40:47Z</dcterms:created>
  <dcterms:modified xsi:type="dcterms:W3CDTF">2022-03-30T16:44:50Z</dcterms:modified>
</cp:coreProperties>
</file>