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6858000" cy="9144000" type="overhead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A570709-7B00-4FA1-A3B1-8ABCE51FA3CF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0B490C"/>
    <a:srgbClr val="116D13"/>
    <a:srgbClr val="443C3F"/>
    <a:srgbClr val="12203A"/>
    <a:srgbClr val="EC7728"/>
    <a:srgbClr val="B80000"/>
    <a:srgbClr val="1B42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6" d="100"/>
          <a:sy n="56" d="100"/>
        </p:scale>
        <p:origin x="222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2A44A-35B2-4469-A28C-329AE3497914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75C82-209F-429A-A2CF-3775A2421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311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2A44A-35B2-4469-A28C-329AE3497914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75C82-209F-429A-A2CF-3775A2421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404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2A44A-35B2-4469-A28C-329AE3497914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75C82-209F-429A-A2CF-3775A2421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273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2A44A-35B2-4469-A28C-329AE3497914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75C82-209F-429A-A2CF-3775A2421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312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2A44A-35B2-4469-A28C-329AE3497914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75C82-209F-429A-A2CF-3775A2421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326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2A44A-35B2-4469-A28C-329AE3497914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75C82-209F-429A-A2CF-3775A2421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645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2A44A-35B2-4469-A28C-329AE3497914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75C82-209F-429A-A2CF-3775A2421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39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2A44A-35B2-4469-A28C-329AE3497914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75C82-209F-429A-A2CF-3775A2421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282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2A44A-35B2-4469-A28C-329AE3497914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75C82-209F-429A-A2CF-3775A2421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763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2A44A-35B2-4469-A28C-329AE3497914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75C82-209F-429A-A2CF-3775A2421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956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2A44A-35B2-4469-A28C-329AE3497914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75C82-209F-429A-A2CF-3775A2421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362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2A44A-35B2-4469-A28C-329AE3497914}" type="datetimeFigureOut">
              <a:rPr lang="en-US" smtClean="0"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75C82-209F-429A-A2CF-3775A2421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164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g"/><Relationship Id="rId5" Type="http://schemas.microsoft.com/office/2007/relationships/hdphoto" Target="../media/hdphoto10.wdp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42DDDE85-A08B-4B08-861B-00DC96220A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0"/>
                    </a14:imgEffect>
                    <a14:imgEffect>
                      <a14:saturation sat="14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3003" y="1142997"/>
            <a:ext cx="9144002" cy="6858001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C74BFB-86E7-487F-A901-A6F08644E678}"/>
              </a:ext>
            </a:extLst>
          </p:cNvPr>
          <p:cNvSpPr txBox="1"/>
          <p:nvPr/>
        </p:nvSpPr>
        <p:spPr>
          <a:xfrm>
            <a:off x="2569271" y="1520017"/>
            <a:ext cx="2108276" cy="657744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US" sz="3674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Welcome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A175363-3ADC-48DC-A5B1-AA5B8936EA26}"/>
              </a:ext>
            </a:extLst>
          </p:cNvPr>
          <p:cNvSpPr txBox="1"/>
          <p:nvPr/>
        </p:nvSpPr>
        <p:spPr>
          <a:xfrm>
            <a:off x="3113366" y="2075179"/>
            <a:ext cx="631263" cy="6577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74" b="1" dirty="0">
                <a:solidFill>
                  <a:schemeClr val="accent1">
                    <a:lumMod val="75000"/>
                  </a:schemeClr>
                </a:solidFill>
              </a:rPr>
              <a:t>To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341277D-A8A1-44F1-BAFB-B895544B5EC3}"/>
              </a:ext>
            </a:extLst>
          </p:cNvPr>
          <p:cNvSpPr txBox="1"/>
          <p:nvPr/>
        </p:nvSpPr>
        <p:spPr>
          <a:xfrm>
            <a:off x="848111" y="5103103"/>
            <a:ext cx="52684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B490C"/>
                </a:solidFill>
                <a:latin typeface="Cooper Black" panose="0208090404030B020404" pitchFamily="18" charset="0"/>
              </a:rPr>
              <a:t>Thirumalapur Village, Rajapur Mandal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35B13B-9543-45A7-8345-F5EE30B0D856}"/>
              </a:ext>
            </a:extLst>
          </p:cNvPr>
          <p:cNvSpPr txBox="1"/>
          <p:nvPr/>
        </p:nvSpPr>
        <p:spPr>
          <a:xfrm>
            <a:off x="3234585" y="4546911"/>
            <a:ext cx="3888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At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2BA6506-C8CA-4D4D-B03D-2AAEBDFA80DD}"/>
              </a:ext>
            </a:extLst>
          </p:cNvPr>
          <p:cNvSpPr/>
          <p:nvPr/>
        </p:nvSpPr>
        <p:spPr>
          <a:xfrm>
            <a:off x="-2" y="7982181"/>
            <a:ext cx="6858002" cy="1224951"/>
          </a:xfrm>
          <a:custGeom>
            <a:avLst/>
            <a:gdLst>
              <a:gd name="connsiteX0" fmla="*/ 0 w 6901132"/>
              <a:gd name="connsiteY0" fmla="*/ 1155939 h 1224951"/>
              <a:gd name="connsiteX1" fmla="*/ 6901132 w 6901132"/>
              <a:gd name="connsiteY1" fmla="*/ 0 h 1224951"/>
              <a:gd name="connsiteX2" fmla="*/ 6901132 w 6901132"/>
              <a:gd name="connsiteY2" fmla="*/ 1224951 h 1224951"/>
              <a:gd name="connsiteX3" fmla="*/ 0 w 6901132"/>
              <a:gd name="connsiteY3" fmla="*/ 1155939 h 1224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01132" h="1224951">
                <a:moveTo>
                  <a:pt x="0" y="1155939"/>
                </a:moveTo>
                <a:lnTo>
                  <a:pt x="6901132" y="0"/>
                </a:lnTo>
                <a:lnTo>
                  <a:pt x="6901132" y="1224951"/>
                </a:lnTo>
                <a:lnTo>
                  <a:pt x="0" y="1155939"/>
                </a:lnTo>
                <a:close/>
              </a:path>
            </a:pathLst>
          </a:custGeom>
          <a:solidFill>
            <a:srgbClr val="443C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1890364-4E4E-47FB-B5B8-088521AAD214}"/>
              </a:ext>
            </a:extLst>
          </p:cNvPr>
          <p:cNvSpPr/>
          <p:nvPr/>
        </p:nvSpPr>
        <p:spPr>
          <a:xfrm>
            <a:off x="0" y="7978588"/>
            <a:ext cx="2605741" cy="1165412"/>
          </a:xfrm>
          <a:custGeom>
            <a:avLst/>
            <a:gdLst>
              <a:gd name="connsiteX0" fmla="*/ 5976 w 2605741"/>
              <a:gd name="connsiteY0" fmla="*/ 1165412 h 1165412"/>
              <a:gd name="connsiteX1" fmla="*/ 0 w 2605741"/>
              <a:gd name="connsiteY1" fmla="*/ 0 h 1165412"/>
              <a:gd name="connsiteX2" fmla="*/ 2605741 w 2605741"/>
              <a:gd name="connsiteY2" fmla="*/ 729130 h 1165412"/>
              <a:gd name="connsiteX3" fmla="*/ 5976 w 2605741"/>
              <a:gd name="connsiteY3" fmla="*/ 1165412 h 1165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05741" h="1165412">
                <a:moveTo>
                  <a:pt x="5976" y="1165412"/>
                </a:moveTo>
                <a:lnTo>
                  <a:pt x="0" y="0"/>
                </a:lnTo>
                <a:lnTo>
                  <a:pt x="2605741" y="729130"/>
                </a:lnTo>
                <a:lnTo>
                  <a:pt x="5976" y="1165412"/>
                </a:lnTo>
                <a:close/>
              </a:path>
            </a:pathLst>
          </a:custGeom>
          <a:solidFill>
            <a:srgbClr val="EC772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D04DEB8-0FCC-4BEC-B9CB-A728580D76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590" y="8491582"/>
            <a:ext cx="2069285" cy="57359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C83F73-4884-4646-A9FD-194B96A7F06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30000"/>
                    </a14:imgEffect>
                  </a14:imgLayer>
                </a14:imgProps>
              </a:ext>
            </a:extLst>
          </a:blip>
          <a:srcRect b="2380"/>
          <a:stretch/>
        </p:blipFill>
        <p:spPr>
          <a:xfrm>
            <a:off x="2967906" y="-300"/>
            <a:ext cx="1087277" cy="14987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D6AB6B-FFDE-4CDF-A470-B2EB53CA5B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0256" y="3204794"/>
            <a:ext cx="53625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83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662B848-1F02-48A7-812F-A08EADBBB3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069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F717E1-51AF-4C01-BAF0-9490E5FD7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817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830F98-EF9E-4B1A-8224-B67A1BC4A7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391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330FA6-4FCB-42EF-B823-CF3500344F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A18CC7-531B-43E1-84B6-F4EE3E81A713}"/>
              </a:ext>
            </a:extLst>
          </p:cNvPr>
          <p:cNvSpPr txBox="1"/>
          <p:nvPr/>
        </p:nvSpPr>
        <p:spPr>
          <a:xfrm>
            <a:off x="2739451" y="7522234"/>
            <a:ext cx="1377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South Facing</a:t>
            </a:r>
          </a:p>
        </p:txBody>
      </p:sp>
    </p:spTree>
    <p:extLst>
      <p:ext uri="{BB962C8B-B14F-4D97-AF65-F5344CB8AC3E}">
        <p14:creationId xmlns:p14="http://schemas.microsoft.com/office/powerpoint/2010/main" val="419026879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D09582-B414-48EE-9999-972B838FF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413097-B1C2-410D-8060-F8D07C41E881}"/>
              </a:ext>
            </a:extLst>
          </p:cNvPr>
          <p:cNvSpPr txBox="1"/>
          <p:nvPr/>
        </p:nvSpPr>
        <p:spPr>
          <a:xfrm>
            <a:off x="2739452" y="7501387"/>
            <a:ext cx="13790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North Facing</a:t>
            </a:r>
          </a:p>
        </p:txBody>
      </p:sp>
    </p:spTree>
    <p:extLst>
      <p:ext uri="{BB962C8B-B14F-4D97-AF65-F5344CB8AC3E}">
        <p14:creationId xmlns:p14="http://schemas.microsoft.com/office/powerpoint/2010/main" val="296659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02EBFD-AE58-4376-8023-244CABD65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042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68C7F5-7FDF-4EB6-9B0D-3316F9C71D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857999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17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2D60DC-6CB9-4FB8-9DEC-5BCF130B0E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040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EFC81E-A73B-4DF9-96C2-BEB548424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9000"/>
                    </a14:imgEffect>
                    <a14:imgEffect>
                      <a14:brightnessContrast contras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44575" y="1144575"/>
            <a:ext cx="9144001" cy="68548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F526FA-3B2A-46F3-B779-94B5B9FA84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" y="2431666"/>
            <a:ext cx="6854853" cy="428066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91306DF-190E-4848-A778-09928F617E2C}"/>
              </a:ext>
            </a:extLst>
          </p:cNvPr>
          <p:cNvSpPr/>
          <p:nvPr/>
        </p:nvSpPr>
        <p:spPr>
          <a:xfrm>
            <a:off x="3147" y="1280871"/>
            <a:ext cx="6854853" cy="1015663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Thanks For Watching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0B5ECD8-7373-4E86-92AE-2949A3A791B1}"/>
              </a:ext>
            </a:extLst>
          </p:cNvPr>
          <p:cNvSpPr txBox="1"/>
          <p:nvPr/>
        </p:nvSpPr>
        <p:spPr>
          <a:xfrm>
            <a:off x="802896" y="7339909"/>
            <a:ext cx="53629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>
                <a:solidFill>
                  <a:srgbClr val="B80000"/>
                </a:solidFill>
              </a:rPr>
              <a:t>Looking Forward To Hear From You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383D7FB-8237-471E-9EAC-CC4734510445}"/>
              </a:ext>
            </a:extLst>
          </p:cNvPr>
          <p:cNvSpPr/>
          <p:nvPr/>
        </p:nvSpPr>
        <p:spPr>
          <a:xfrm>
            <a:off x="-2" y="7982181"/>
            <a:ext cx="6858002" cy="1224951"/>
          </a:xfrm>
          <a:custGeom>
            <a:avLst/>
            <a:gdLst>
              <a:gd name="connsiteX0" fmla="*/ 0 w 6901132"/>
              <a:gd name="connsiteY0" fmla="*/ 1155939 h 1224951"/>
              <a:gd name="connsiteX1" fmla="*/ 6901132 w 6901132"/>
              <a:gd name="connsiteY1" fmla="*/ 0 h 1224951"/>
              <a:gd name="connsiteX2" fmla="*/ 6901132 w 6901132"/>
              <a:gd name="connsiteY2" fmla="*/ 1224951 h 1224951"/>
              <a:gd name="connsiteX3" fmla="*/ 0 w 6901132"/>
              <a:gd name="connsiteY3" fmla="*/ 1155939 h 1224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01132" h="1224951">
                <a:moveTo>
                  <a:pt x="0" y="1155939"/>
                </a:moveTo>
                <a:lnTo>
                  <a:pt x="6901132" y="0"/>
                </a:lnTo>
                <a:lnTo>
                  <a:pt x="6901132" y="1224951"/>
                </a:lnTo>
                <a:lnTo>
                  <a:pt x="0" y="1155939"/>
                </a:lnTo>
                <a:close/>
              </a:path>
            </a:pathLst>
          </a:custGeom>
          <a:solidFill>
            <a:srgbClr val="443C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9F15497-F787-43B0-AF71-6BD1BDDC87E3}"/>
              </a:ext>
            </a:extLst>
          </p:cNvPr>
          <p:cNvSpPr/>
          <p:nvPr/>
        </p:nvSpPr>
        <p:spPr>
          <a:xfrm>
            <a:off x="0" y="7978588"/>
            <a:ext cx="2605741" cy="1165412"/>
          </a:xfrm>
          <a:custGeom>
            <a:avLst/>
            <a:gdLst>
              <a:gd name="connsiteX0" fmla="*/ 5976 w 2605741"/>
              <a:gd name="connsiteY0" fmla="*/ 1165412 h 1165412"/>
              <a:gd name="connsiteX1" fmla="*/ 0 w 2605741"/>
              <a:gd name="connsiteY1" fmla="*/ 0 h 1165412"/>
              <a:gd name="connsiteX2" fmla="*/ 2605741 w 2605741"/>
              <a:gd name="connsiteY2" fmla="*/ 729130 h 1165412"/>
              <a:gd name="connsiteX3" fmla="*/ 5976 w 2605741"/>
              <a:gd name="connsiteY3" fmla="*/ 1165412 h 1165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05741" h="1165412">
                <a:moveTo>
                  <a:pt x="5976" y="1165412"/>
                </a:moveTo>
                <a:lnTo>
                  <a:pt x="0" y="0"/>
                </a:lnTo>
                <a:lnTo>
                  <a:pt x="2605741" y="729130"/>
                </a:lnTo>
                <a:lnTo>
                  <a:pt x="5976" y="1165412"/>
                </a:lnTo>
                <a:close/>
              </a:path>
            </a:pathLst>
          </a:custGeom>
          <a:solidFill>
            <a:srgbClr val="EC77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B9C1995-927A-482E-8A4F-CC058D60BF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527" y="8447429"/>
            <a:ext cx="2160574" cy="67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569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081 0.00052 L -0.0081 -0.07153 " pathEditMode="relative" rAng="0" ptsTypes="AA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323</TotalTime>
  <Words>21</Words>
  <Application>Microsoft Office PowerPoint</Application>
  <PresentationFormat>Overhead</PresentationFormat>
  <Paragraphs>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Cooper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GSR</dc:creator>
  <cp:lastModifiedBy>GSR</cp:lastModifiedBy>
  <cp:revision>12</cp:revision>
  <dcterms:created xsi:type="dcterms:W3CDTF">2022-01-26T08:57:49Z</dcterms:created>
  <dcterms:modified xsi:type="dcterms:W3CDTF">2022-01-27T12:04:09Z</dcterms:modified>
</cp:coreProperties>
</file>